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3"/>
  </p:notesMasterIdLst>
  <p:sldIdLst>
    <p:sldId id="256" r:id="rId2"/>
    <p:sldId id="258" r:id="rId3"/>
    <p:sldId id="260" r:id="rId4"/>
    <p:sldId id="312" r:id="rId5"/>
    <p:sldId id="311" r:id="rId6"/>
    <p:sldId id="261" r:id="rId7"/>
    <p:sldId id="313" r:id="rId8"/>
    <p:sldId id="314" r:id="rId9"/>
    <p:sldId id="315" r:id="rId10"/>
    <p:sldId id="273" r:id="rId11"/>
    <p:sldId id="289" r:id="rId12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4"/>
      <p:bold r:id="rId15"/>
      <p:italic r:id="rId16"/>
      <p:boldItalic r:id="rId17"/>
    </p:embeddedFont>
    <p:embeddedFont>
      <p:font typeface="Barlow Semi Condensed SemiBold" panose="00000706000000000000" pitchFamily="2" charset="0"/>
      <p:regular r:id="rId18"/>
      <p:bold r:id="rId19"/>
      <p:italic r:id="rId20"/>
      <p:boldItalic r:id="rId21"/>
    </p:embeddedFont>
    <p:embeddedFont>
      <p:font typeface="Cutive Mono" panose="020B0604020202020204" charset="0"/>
      <p:regular r:id="rId22"/>
    </p:embeddedFont>
    <p:embeddedFont>
      <p:font typeface="Nasalization Rg" panose="020B0604020202020204" pitchFamily="3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69B556-174A-45EF-8171-58D395740873}">
  <a:tblStyle styleId="{2B69B556-174A-45EF-8171-58D3957408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0" d="100"/>
          <a:sy n="200" d="100"/>
        </p:scale>
        <p:origin x="116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g99f2f57a71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3" name="Google Shape;1813;g99f2f57a71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6" name="Google Shape;4566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7" name="Google Shape;4567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3633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6187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1189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5456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079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13118"/>
            </a:avLst>
          </a:prstGeom>
          <a:solidFill>
            <a:schemeClr val="accen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95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3A4C8C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704850" y="1150900"/>
            <a:ext cx="4862400" cy="25896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699900" y="4188325"/>
            <a:ext cx="5481900" cy="4263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258075" y="253950"/>
            <a:ext cx="6209400" cy="690300"/>
          </a:xfrm>
          <a:prstGeom prst="round2SameRect">
            <a:avLst>
              <a:gd name="adj1" fmla="val 0"/>
              <a:gd name="adj2" fmla="val 3725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8"/>
          <p:cNvSpPr/>
          <p:nvPr/>
        </p:nvSpPr>
        <p:spPr>
          <a:xfrm>
            <a:off x="260700" y="260850"/>
            <a:ext cx="8635500" cy="46218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760000" algn="bl" rotWithShape="0">
              <a:srgbClr val="231F20">
                <a:alpha val="23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28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8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8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8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8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8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BB231A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8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BB231A">
              <a:alpha val="29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8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BB231A">
              <a:alpha val="52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8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BB231A">
              <a:alpha val="826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13118"/>
            </a:avLst>
          </a:prstGeom>
          <a:solidFill>
            <a:schemeClr val="accent4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9574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BB231A">
              <a:alpha val="29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BB231A">
              <a:alpha val="52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 rot="10800000">
            <a:off x="258075" y="253950"/>
            <a:ext cx="6209400" cy="690300"/>
          </a:xfrm>
          <a:prstGeom prst="round2SameRect">
            <a:avLst>
              <a:gd name="adj1" fmla="val 0"/>
              <a:gd name="adj2" fmla="val 3725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859775" y="253950"/>
            <a:ext cx="3256497" cy="4628758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BB231A">
              <a:alpha val="139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503060" y="253950"/>
            <a:ext cx="3256497" cy="4628758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BB231A">
              <a:alpha val="29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2204446" y="253950"/>
            <a:ext cx="3256497" cy="4628758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BB231A">
              <a:alpha val="525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2913147" y="253950"/>
            <a:ext cx="3256497" cy="4628758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BB231A">
              <a:alpha val="826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8142561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BB231A">
              <a:alpha val="826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ctrTitle"/>
          </p:nvPr>
        </p:nvSpPr>
        <p:spPr>
          <a:xfrm>
            <a:off x="704850" y="2154775"/>
            <a:ext cx="5464800" cy="1440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title" idx="2" hasCustomPrompt="1"/>
          </p:nvPr>
        </p:nvSpPr>
        <p:spPr>
          <a:xfrm>
            <a:off x="791311" y="971975"/>
            <a:ext cx="2458200" cy="11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 b="1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>
            <a:off x="704850" y="4000500"/>
            <a:ext cx="3839400" cy="619800"/>
          </a:xfrm>
          <a:prstGeom prst="rect">
            <a:avLst/>
          </a:prstGeom>
          <a:solidFill>
            <a:srgbClr val="FFFFFF">
              <a:alpha val="1955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7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13118"/>
            </a:avLst>
          </a:prstGeom>
          <a:solidFill>
            <a:schemeClr val="dk2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7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7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7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7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subTitle" idx="1"/>
          </p:nvPr>
        </p:nvSpPr>
        <p:spPr>
          <a:xfrm>
            <a:off x="699900" y="2423650"/>
            <a:ext cx="5010900" cy="21909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93" name="Google Shape;93;p7"/>
          <p:cNvSpPr/>
          <p:nvPr/>
        </p:nvSpPr>
        <p:spPr>
          <a:xfrm rot="10800000">
            <a:off x="258075" y="253950"/>
            <a:ext cx="6209400" cy="690300"/>
          </a:xfrm>
          <a:prstGeom prst="round2SameRect">
            <a:avLst>
              <a:gd name="adj1" fmla="val 0"/>
              <a:gd name="adj2" fmla="val 3725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7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7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7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/>
          <p:nvPr/>
        </p:nvSpPr>
        <p:spPr>
          <a:xfrm rot="-4635504">
            <a:off x="-472184" y="-924985"/>
            <a:ext cx="5738718" cy="7494436"/>
          </a:xfrm>
          <a:prstGeom prst="rect">
            <a:avLst/>
          </a:prstGeom>
          <a:gradFill>
            <a:gsLst>
              <a:gs pos="0">
                <a:schemeClr val="lt1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0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0"/>
          <p:cNvSpPr/>
          <p:nvPr/>
        </p:nvSpPr>
        <p:spPr>
          <a:xfrm rot="10800000">
            <a:off x="461000" y="4895025"/>
            <a:ext cx="8232600" cy="267600"/>
          </a:xfrm>
          <a:prstGeom prst="rect">
            <a:avLst/>
          </a:prstGeom>
          <a:gradFill>
            <a:gsLst>
              <a:gs pos="0">
                <a:srgbClr val="231F20">
                  <a:alpha val="9803"/>
                </a:srgbClr>
              </a:gs>
              <a:gs pos="100000">
                <a:srgbClr val="F1F1F1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3867000" cy="252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0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0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0"/>
          <p:cNvSpPr/>
          <p:nvPr/>
        </p:nvSpPr>
        <p:spPr>
          <a:xfrm>
            <a:off x="0" y="0"/>
            <a:ext cx="9143732" cy="5143313"/>
          </a:xfrm>
          <a:custGeom>
            <a:avLst/>
            <a:gdLst/>
            <a:ahLst/>
            <a:cxnLst/>
            <a:rect l="l" t="t" r="r" b="b"/>
            <a:pathLst>
              <a:path w="285474" h="160578" extrusionOk="0">
                <a:moveTo>
                  <a:pt x="270067" y="8038"/>
                </a:moveTo>
                <a:cubicBezTo>
                  <a:pt x="274304" y="8038"/>
                  <a:pt x="277748" y="11481"/>
                  <a:pt x="277748" y="15728"/>
                </a:cubicBezTo>
                <a:lnTo>
                  <a:pt x="277748" y="144877"/>
                </a:lnTo>
                <a:cubicBezTo>
                  <a:pt x="277748" y="149123"/>
                  <a:pt x="274304" y="152558"/>
                  <a:pt x="270067" y="152558"/>
                </a:cubicBezTo>
                <a:lnTo>
                  <a:pt x="15710" y="152558"/>
                </a:lnTo>
                <a:cubicBezTo>
                  <a:pt x="11464" y="152558"/>
                  <a:pt x="8020" y="149123"/>
                  <a:pt x="8020" y="144877"/>
                </a:cubicBezTo>
                <a:lnTo>
                  <a:pt x="8020" y="15728"/>
                </a:lnTo>
                <a:cubicBezTo>
                  <a:pt x="8020" y="11481"/>
                  <a:pt x="11464" y="8038"/>
                  <a:pt x="15710" y="8038"/>
                </a:cubicBezTo>
                <a:close/>
                <a:moveTo>
                  <a:pt x="0" y="0"/>
                </a:moveTo>
                <a:lnTo>
                  <a:pt x="0" y="160578"/>
                </a:lnTo>
                <a:lnTo>
                  <a:pt x="285473" y="160578"/>
                </a:lnTo>
                <a:lnTo>
                  <a:pt x="28547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bg>
      <p:bgPr>
        <a:solidFill>
          <a:schemeClr val="dk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"/>
          <p:cNvSpPr/>
          <p:nvPr/>
        </p:nvSpPr>
        <p:spPr>
          <a:xfrm>
            <a:off x="260700" y="260850"/>
            <a:ext cx="8635500" cy="46218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76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3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3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3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3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77391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title" idx="2"/>
          </p:nvPr>
        </p:nvSpPr>
        <p:spPr>
          <a:xfrm>
            <a:off x="2140045" y="1949550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"/>
          </p:nvPr>
        </p:nvSpPr>
        <p:spPr>
          <a:xfrm>
            <a:off x="2126771" y="2459875"/>
            <a:ext cx="2185200" cy="7215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3" hasCustomPrompt="1"/>
          </p:nvPr>
        </p:nvSpPr>
        <p:spPr>
          <a:xfrm>
            <a:off x="704850" y="1949550"/>
            <a:ext cx="13848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88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 idx="4"/>
          </p:nvPr>
        </p:nvSpPr>
        <p:spPr>
          <a:xfrm>
            <a:off x="6131995" y="1949550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6118721" y="2459875"/>
            <a:ext cx="2185200" cy="7215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6" hasCustomPrompt="1"/>
          </p:nvPr>
        </p:nvSpPr>
        <p:spPr>
          <a:xfrm>
            <a:off x="4696800" y="1949550"/>
            <a:ext cx="13848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88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13"/>
          <p:cNvSpPr txBox="1">
            <a:spLocks noGrp="1"/>
          </p:cNvSpPr>
          <p:nvPr>
            <p:ph type="title" idx="7"/>
          </p:nvPr>
        </p:nvSpPr>
        <p:spPr>
          <a:xfrm>
            <a:off x="2140045" y="338637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8"/>
          </p:nvPr>
        </p:nvSpPr>
        <p:spPr>
          <a:xfrm>
            <a:off x="2126771" y="3896700"/>
            <a:ext cx="2185200" cy="7215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9" hasCustomPrompt="1"/>
          </p:nvPr>
        </p:nvSpPr>
        <p:spPr>
          <a:xfrm>
            <a:off x="704850" y="3386375"/>
            <a:ext cx="13848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88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/>
          </p:nvPr>
        </p:nvSpPr>
        <p:spPr>
          <a:xfrm>
            <a:off x="6131995" y="338637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ubTitle" idx="14"/>
          </p:nvPr>
        </p:nvSpPr>
        <p:spPr>
          <a:xfrm>
            <a:off x="6118721" y="3896700"/>
            <a:ext cx="2185200" cy="7215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 hasCustomPrompt="1"/>
          </p:nvPr>
        </p:nvSpPr>
        <p:spPr>
          <a:xfrm>
            <a:off x="4696800" y="3386375"/>
            <a:ext cx="1384800" cy="11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88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bg>
      <p:bgPr>
        <a:solidFill>
          <a:schemeClr val="dk2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8"/>
          <p:cNvSpPr/>
          <p:nvPr/>
        </p:nvSpPr>
        <p:spPr>
          <a:xfrm>
            <a:off x="260700" y="260850"/>
            <a:ext cx="8635500" cy="46218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76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8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8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8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8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8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8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77391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8"/>
          <p:cNvSpPr txBox="1">
            <a:spLocks noGrp="1"/>
          </p:cNvSpPr>
          <p:nvPr>
            <p:ph type="title" idx="2"/>
          </p:nvPr>
        </p:nvSpPr>
        <p:spPr>
          <a:xfrm>
            <a:off x="699900" y="301682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1" name="Google Shape;271;p18"/>
          <p:cNvSpPr txBox="1">
            <a:spLocks noGrp="1"/>
          </p:cNvSpPr>
          <p:nvPr>
            <p:ph type="subTitle" idx="1"/>
          </p:nvPr>
        </p:nvSpPr>
        <p:spPr>
          <a:xfrm>
            <a:off x="699900" y="3527150"/>
            <a:ext cx="2185200" cy="11001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8"/>
          <p:cNvSpPr txBox="1">
            <a:spLocks noGrp="1"/>
          </p:cNvSpPr>
          <p:nvPr>
            <p:ph type="title" idx="3"/>
          </p:nvPr>
        </p:nvSpPr>
        <p:spPr>
          <a:xfrm>
            <a:off x="3479400" y="301682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3" name="Google Shape;273;p18"/>
          <p:cNvSpPr txBox="1">
            <a:spLocks noGrp="1"/>
          </p:cNvSpPr>
          <p:nvPr>
            <p:ph type="subTitle" idx="4"/>
          </p:nvPr>
        </p:nvSpPr>
        <p:spPr>
          <a:xfrm>
            <a:off x="3479400" y="3527150"/>
            <a:ext cx="2185200" cy="11001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8"/>
          <p:cNvSpPr txBox="1">
            <a:spLocks noGrp="1"/>
          </p:cNvSpPr>
          <p:nvPr>
            <p:ph type="title" idx="5"/>
          </p:nvPr>
        </p:nvSpPr>
        <p:spPr>
          <a:xfrm>
            <a:off x="6258900" y="3016825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75" name="Google Shape;275;p18"/>
          <p:cNvSpPr txBox="1">
            <a:spLocks noGrp="1"/>
          </p:cNvSpPr>
          <p:nvPr>
            <p:ph type="subTitle" idx="6"/>
          </p:nvPr>
        </p:nvSpPr>
        <p:spPr>
          <a:xfrm>
            <a:off x="6258900" y="3527150"/>
            <a:ext cx="2185200" cy="11001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18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8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8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8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bg>
      <p:bgPr>
        <a:solidFill>
          <a:schemeClr val="dk2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6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6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13118"/>
            </a:avLst>
          </a:prstGeom>
          <a:solidFill>
            <a:schemeClr val="accent1"/>
          </a:solidFill>
          <a:ln>
            <a:noFill/>
          </a:ln>
          <a:effectLst>
            <a:outerShdw blurRad="242888" dist="95250" dir="582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6"/>
          <p:cNvSpPr/>
          <p:nvPr/>
        </p:nvSpPr>
        <p:spPr>
          <a:xfrm>
            <a:off x="6464500" y="260850"/>
            <a:ext cx="2418900" cy="4621800"/>
          </a:xfrm>
          <a:prstGeom prst="roundRect">
            <a:avLst>
              <a:gd name="adj" fmla="val 95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6"/>
          <p:cNvSpPr/>
          <p:nvPr/>
        </p:nvSpPr>
        <p:spPr>
          <a:xfrm>
            <a:off x="260700" y="260850"/>
            <a:ext cx="6203700" cy="4621800"/>
          </a:xfrm>
          <a:prstGeom prst="roundRect">
            <a:avLst>
              <a:gd name="adj" fmla="val 528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6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6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6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6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6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3A4C8C">
              <a:alpha val="217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6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6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6"/>
          <p:cNvSpPr txBox="1">
            <a:spLocks noGrp="1"/>
          </p:cNvSpPr>
          <p:nvPr>
            <p:ph type="subTitle" idx="1"/>
          </p:nvPr>
        </p:nvSpPr>
        <p:spPr>
          <a:xfrm>
            <a:off x="699900" y="2894475"/>
            <a:ext cx="5481900" cy="9993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5" name="Google Shape;435;p26"/>
          <p:cNvSpPr/>
          <p:nvPr/>
        </p:nvSpPr>
        <p:spPr>
          <a:xfrm rot="10800000">
            <a:off x="258075" y="253950"/>
            <a:ext cx="6209400" cy="690300"/>
          </a:xfrm>
          <a:prstGeom prst="round2SameRect">
            <a:avLst>
              <a:gd name="adj1" fmla="val 0"/>
              <a:gd name="adj2" fmla="val 3725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6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6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6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6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6"/>
          <p:cNvSpPr txBox="1">
            <a:spLocks noGrp="1"/>
          </p:cNvSpPr>
          <p:nvPr>
            <p:ph type="ctrTitle"/>
          </p:nvPr>
        </p:nvSpPr>
        <p:spPr>
          <a:xfrm>
            <a:off x="704850" y="1150900"/>
            <a:ext cx="5464800" cy="1426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1000" b="1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41" name="Google Shape;441;p26"/>
          <p:cNvSpPr txBox="1"/>
          <p:nvPr/>
        </p:nvSpPr>
        <p:spPr>
          <a:xfrm>
            <a:off x="699900" y="4058175"/>
            <a:ext cx="5481900" cy="569100"/>
          </a:xfrm>
          <a:prstGeom prst="rect">
            <a:avLst/>
          </a:prstGeom>
          <a:solidFill>
            <a:srgbClr val="DFE7FA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31F20"/>
                </a:solidFill>
                <a:latin typeface="Cutive Mono"/>
                <a:ea typeface="Cutive Mono"/>
                <a:cs typeface="Cutive Mono"/>
                <a:sym typeface="Cutive Mono"/>
              </a:rPr>
              <a:t>CREDITS: This presentation template was created by </a:t>
            </a:r>
            <a:r>
              <a:rPr lang="en" sz="1000" b="1">
                <a:solidFill>
                  <a:srgbClr val="231F20"/>
                </a:solidFill>
                <a:uFill>
                  <a:noFill/>
                </a:uFill>
                <a:latin typeface="Cutive Mono"/>
                <a:ea typeface="Cutive Mono"/>
                <a:cs typeface="Cutive Mono"/>
                <a:sym typeface="Cutive Mon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1">
                <a:solidFill>
                  <a:srgbClr val="231F20"/>
                </a:solidFill>
                <a:latin typeface="Cutive Mono"/>
                <a:ea typeface="Cutive Mono"/>
                <a:cs typeface="Cutive Mono"/>
                <a:sym typeface="Cutive Mono"/>
              </a:rPr>
              <a:t>, and includes icons by </a:t>
            </a:r>
            <a:r>
              <a:rPr lang="en" sz="1000" b="1">
                <a:solidFill>
                  <a:srgbClr val="231F20"/>
                </a:solidFill>
                <a:uFill>
                  <a:noFill/>
                </a:uFill>
                <a:latin typeface="Cutive Mono"/>
                <a:ea typeface="Cutive Mono"/>
                <a:cs typeface="Cutive Mono"/>
                <a:sym typeface="Cutive Mon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rgbClr val="231F20"/>
                </a:solidFill>
                <a:latin typeface="Cutive Mono"/>
                <a:ea typeface="Cutive Mono"/>
                <a:cs typeface="Cutive Mono"/>
                <a:sym typeface="Cutive Mono"/>
              </a:rPr>
              <a:t> and infographics &amp; images by </a:t>
            </a:r>
            <a:r>
              <a:rPr lang="en" sz="1000" b="1">
                <a:solidFill>
                  <a:srgbClr val="231F20"/>
                </a:solidFill>
                <a:uFill>
                  <a:noFill/>
                </a:uFill>
                <a:latin typeface="Cutive Mono"/>
                <a:ea typeface="Cutive Mono"/>
                <a:cs typeface="Cutive Mono"/>
                <a:sym typeface="Cutive Mon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 b="1">
              <a:solidFill>
                <a:srgbClr val="231F20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solidFill>
          <a:schemeClr val="dk2"/>
        </a:solidFill>
        <a:effectLst/>
      </p:bgPr>
    </p:bg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7"/>
          <p:cNvSpPr/>
          <p:nvPr/>
        </p:nvSpPr>
        <p:spPr>
          <a:xfrm>
            <a:off x="260700" y="260850"/>
            <a:ext cx="8635500" cy="46218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242888" dist="95250" dir="5760000" algn="bl" rotWithShape="0">
              <a:srgbClr val="231F20">
                <a:alpha val="23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7"/>
          <p:cNvSpPr/>
          <p:nvPr/>
        </p:nvSpPr>
        <p:spPr>
          <a:xfrm rot="10800000">
            <a:off x="258150" y="253950"/>
            <a:ext cx="8638200" cy="690300"/>
          </a:xfrm>
          <a:prstGeom prst="round2SameRect">
            <a:avLst>
              <a:gd name="adj1" fmla="val 0"/>
              <a:gd name="adj2" fmla="val 3623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7"/>
          <p:cNvSpPr/>
          <p:nvPr/>
        </p:nvSpPr>
        <p:spPr>
          <a:xfrm>
            <a:off x="859775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F3F3F3">
              <a:alpha val="58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7"/>
          <p:cNvSpPr/>
          <p:nvPr/>
        </p:nvSpPr>
        <p:spPr>
          <a:xfrm>
            <a:off x="1517958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508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EFEFEF">
              <a:alpha val="620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7"/>
          <p:cNvSpPr/>
          <p:nvPr/>
        </p:nvSpPr>
        <p:spPr>
          <a:xfrm>
            <a:off x="2235587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2476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D9D9D9">
              <a:alpha val="4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/>
          <p:nvPr/>
        </p:nvSpPr>
        <p:spPr>
          <a:xfrm>
            <a:off x="2960701" y="944250"/>
            <a:ext cx="3331938" cy="3938399"/>
          </a:xfrm>
          <a:custGeom>
            <a:avLst/>
            <a:gdLst/>
            <a:ahLst/>
            <a:cxnLst/>
            <a:rect l="l" t="t" r="r" b="b"/>
            <a:pathLst>
              <a:path w="44706" h="43888" extrusionOk="0">
                <a:moveTo>
                  <a:pt x="34309" y="1"/>
                </a:moveTo>
                <a:lnTo>
                  <a:pt x="0" y="43887"/>
                </a:lnTo>
                <a:lnTo>
                  <a:pt x="11499" y="43887"/>
                </a:lnTo>
                <a:lnTo>
                  <a:pt x="44706" y="1"/>
                </a:lnTo>
                <a:close/>
              </a:path>
            </a:pathLst>
          </a:custGeom>
          <a:solidFill>
            <a:srgbClr val="CCCCCC">
              <a:alpha val="508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27"/>
          <p:cNvSpPr/>
          <p:nvPr/>
        </p:nvSpPr>
        <p:spPr>
          <a:xfrm>
            <a:off x="2579425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219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50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27"/>
          <p:cNvSpPr/>
          <p:nvPr/>
        </p:nvSpPr>
        <p:spPr>
          <a:xfrm>
            <a:off x="2830946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0" y="45525"/>
                </a:lnTo>
                <a:lnTo>
                  <a:pt x="19218" y="45525"/>
                </a:lnTo>
                <a:lnTo>
                  <a:pt x="52613" y="1"/>
                </a:lnTo>
                <a:close/>
              </a:path>
            </a:pathLst>
          </a:custGeom>
          <a:solidFill>
            <a:srgbClr val="3A4C8C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7"/>
          <p:cNvSpPr/>
          <p:nvPr/>
        </p:nvSpPr>
        <p:spPr>
          <a:xfrm>
            <a:off x="3086274" y="253950"/>
            <a:ext cx="797760" cy="688012"/>
          </a:xfrm>
          <a:custGeom>
            <a:avLst/>
            <a:gdLst/>
            <a:ahLst/>
            <a:cxnLst/>
            <a:rect l="l" t="t" r="r" b="b"/>
            <a:pathLst>
              <a:path w="52614" h="45526" extrusionOk="0">
                <a:moveTo>
                  <a:pt x="35601" y="1"/>
                </a:moveTo>
                <a:lnTo>
                  <a:pt x="1" y="45525"/>
                </a:lnTo>
                <a:lnTo>
                  <a:pt x="19187" y="45525"/>
                </a:lnTo>
                <a:lnTo>
                  <a:pt x="52614" y="1"/>
                </a:lnTo>
                <a:close/>
              </a:path>
            </a:pathLst>
          </a:custGeom>
          <a:solidFill>
            <a:srgbClr val="3A4C8C">
              <a:alpha val="290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7"/>
          <p:cNvSpPr/>
          <p:nvPr/>
        </p:nvSpPr>
        <p:spPr>
          <a:xfrm>
            <a:off x="3319645" y="253950"/>
            <a:ext cx="793454" cy="688012"/>
          </a:xfrm>
          <a:custGeom>
            <a:avLst/>
            <a:gdLst/>
            <a:ahLst/>
            <a:cxnLst/>
            <a:rect l="l" t="t" r="r" b="b"/>
            <a:pathLst>
              <a:path w="52330" h="45526" extrusionOk="0">
                <a:moveTo>
                  <a:pt x="35601" y="1"/>
                </a:moveTo>
                <a:lnTo>
                  <a:pt x="0" y="45525"/>
                </a:lnTo>
                <a:lnTo>
                  <a:pt x="17863" y="45525"/>
                </a:lnTo>
                <a:lnTo>
                  <a:pt x="52330" y="1"/>
                </a:lnTo>
                <a:close/>
              </a:path>
            </a:pathLst>
          </a:custGeom>
          <a:solidFill>
            <a:srgbClr val="3A4C8C">
              <a:alpha val="51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arlow Semi Condensed SemiBold"/>
              <a:buNone/>
              <a:defRPr sz="32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●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○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■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●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○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■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●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utive Mono"/>
              <a:buChar char="○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utive Mono"/>
              <a:buChar char="■"/>
              <a:defRPr>
                <a:solidFill>
                  <a:schemeClr val="dk1"/>
                </a:solidFill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6" r:id="rId4"/>
    <p:sldLayoutId id="2147483658" r:id="rId5"/>
    <p:sldLayoutId id="2147483659" r:id="rId6"/>
    <p:sldLayoutId id="2147483664" r:id="rId7"/>
    <p:sldLayoutId id="2147483672" r:id="rId8"/>
    <p:sldLayoutId id="2147483673" r:id="rId9"/>
    <p:sldLayoutId id="214748367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2"/>
          <p:cNvSpPr txBox="1">
            <a:spLocks noGrp="1"/>
          </p:cNvSpPr>
          <p:nvPr>
            <p:ph type="ctrTitle"/>
          </p:nvPr>
        </p:nvSpPr>
        <p:spPr>
          <a:xfrm>
            <a:off x="704850" y="1150900"/>
            <a:ext cx="4862400" cy="25896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>
                <a:latin typeface="Nasalization Rg" panose="020B0604020202020204" pitchFamily="34" charset="0"/>
              </a:rPr>
              <a:t>K.S.A</a:t>
            </a:r>
            <a:endParaRPr dirty="0">
              <a:latin typeface="Nasalization Rg" panose="020B0604020202020204" pitchFamily="34" charset="0"/>
            </a:endParaRPr>
          </a:p>
        </p:txBody>
      </p:sp>
      <p:grpSp>
        <p:nvGrpSpPr>
          <p:cNvPr id="475" name="Google Shape;475;p32"/>
          <p:cNvGrpSpPr/>
          <p:nvPr/>
        </p:nvGrpSpPr>
        <p:grpSpPr>
          <a:xfrm>
            <a:off x="699900" y="421100"/>
            <a:ext cx="1389637" cy="355999"/>
            <a:chOff x="699900" y="446700"/>
            <a:chExt cx="1389637" cy="355999"/>
          </a:xfrm>
        </p:grpSpPr>
        <p:sp>
          <p:nvSpPr>
            <p:cNvPr id="476" name="Google Shape;476;p32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733762" y="446700"/>
              <a:ext cx="356005" cy="355995"/>
            </a:xfrm>
            <a:custGeom>
              <a:avLst/>
              <a:gdLst/>
              <a:ahLst/>
              <a:cxnLst/>
              <a:rect l="l" t="t" r="r" b="b"/>
              <a:pathLst>
                <a:path w="36106" h="36105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5388" y="32387"/>
                    <a:pt x="11280" y="36105"/>
                    <a:pt x="18053" y="36105"/>
                  </a:cubicBezTo>
                  <a:cubicBezTo>
                    <a:pt x="28009" y="36105"/>
                    <a:pt x="36106" y="28008"/>
                    <a:pt x="36106" y="18052"/>
                  </a:cubicBezTo>
                  <a:cubicBezTo>
                    <a:pt x="36106" y="11310"/>
                    <a:pt x="32388" y="5419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733762" y="446700"/>
              <a:ext cx="288287" cy="288277"/>
            </a:xfrm>
            <a:custGeom>
              <a:avLst/>
              <a:gdLst/>
              <a:ahLst/>
              <a:cxnLst/>
              <a:rect l="l" t="t" r="r" b="b"/>
              <a:pathLst>
                <a:path w="29238" h="29237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4947" y="28386"/>
                    <a:pt x="7972" y="29237"/>
                    <a:pt x="11185" y="29237"/>
                  </a:cubicBezTo>
                  <a:cubicBezTo>
                    <a:pt x="21141" y="29237"/>
                    <a:pt x="29238" y="21140"/>
                    <a:pt x="29238" y="11184"/>
                  </a:cubicBezTo>
                  <a:cubicBezTo>
                    <a:pt x="29238" y="7971"/>
                    <a:pt x="28387" y="4946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699900" y="494229"/>
              <a:ext cx="416269" cy="308470"/>
            </a:xfrm>
            <a:custGeom>
              <a:avLst/>
              <a:gdLst/>
              <a:ahLst/>
              <a:cxnLst/>
              <a:rect l="l" t="t" r="r" b="b"/>
              <a:pathLst>
                <a:path w="42218" h="31285" extrusionOk="0">
                  <a:moveTo>
                    <a:pt x="42218" y="0"/>
                  </a:moveTo>
                  <a:cubicBezTo>
                    <a:pt x="6901" y="0"/>
                    <a:pt x="1" y="23913"/>
                    <a:pt x="1" y="23913"/>
                  </a:cubicBezTo>
                  <a:lnTo>
                    <a:pt x="6932" y="24259"/>
                  </a:lnTo>
                  <a:lnTo>
                    <a:pt x="11910" y="31285"/>
                  </a:lnTo>
                  <a:cubicBezTo>
                    <a:pt x="11910" y="31285"/>
                    <a:pt x="15627" y="9798"/>
                    <a:pt x="4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768255" y="494229"/>
              <a:ext cx="347920" cy="308470"/>
            </a:xfrm>
            <a:custGeom>
              <a:avLst/>
              <a:gdLst/>
              <a:ahLst/>
              <a:cxnLst/>
              <a:rect l="l" t="t" r="r" b="b"/>
              <a:pathLst>
                <a:path w="35286" h="31285" extrusionOk="0">
                  <a:moveTo>
                    <a:pt x="35286" y="0"/>
                  </a:moveTo>
                  <a:lnTo>
                    <a:pt x="35286" y="0"/>
                  </a:lnTo>
                  <a:cubicBezTo>
                    <a:pt x="6931" y="7404"/>
                    <a:pt x="0" y="24259"/>
                    <a:pt x="0" y="24259"/>
                  </a:cubicBezTo>
                  <a:lnTo>
                    <a:pt x="4978" y="31285"/>
                  </a:lnTo>
                  <a:cubicBezTo>
                    <a:pt x="4978" y="31285"/>
                    <a:pt x="8695" y="9798"/>
                    <a:pt x="35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32"/>
          <p:cNvGrpSpPr/>
          <p:nvPr/>
        </p:nvGrpSpPr>
        <p:grpSpPr>
          <a:xfrm>
            <a:off x="6736087" y="3753190"/>
            <a:ext cx="1875726" cy="943599"/>
            <a:chOff x="6762967" y="-1341310"/>
            <a:chExt cx="1875726" cy="943599"/>
          </a:xfrm>
        </p:grpSpPr>
        <p:sp>
          <p:nvSpPr>
            <p:cNvPr id="488" name="Google Shape;488;p32"/>
            <p:cNvSpPr/>
            <p:nvPr/>
          </p:nvSpPr>
          <p:spPr>
            <a:xfrm>
              <a:off x="859679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838751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731470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19" y="7814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7695095" y="-1341310"/>
              <a:ext cx="186570" cy="943599"/>
            </a:xfrm>
            <a:custGeom>
              <a:avLst/>
              <a:gdLst/>
              <a:ahLst/>
              <a:cxnLst/>
              <a:rect l="l" t="t" r="r" b="b"/>
              <a:pathLst>
                <a:path w="1545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1544" y="7814"/>
                  </a:lnTo>
                  <a:lnTo>
                    <a:pt x="1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8265795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8170638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8075481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8" y="7814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7980445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7170041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704831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695328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6858124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676296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7611410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7512509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2"/>
          <p:cNvSpPr/>
          <p:nvPr/>
        </p:nvSpPr>
        <p:spPr>
          <a:xfrm>
            <a:off x="704850" y="379387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2"/>
          <p:cNvSpPr txBox="1">
            <a:spLocks noGrp="1"/>
          </p:cNvSpPr>
          <p:nvPr>
            <p:ph type="ctrTitle"/>
          </p:nvPr>
        </p:nvSpPr>
        <p:spPr>
          <a:xfrm>
            <a:off x="658555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BOARDING PASS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506" name="Google Shape;506;p32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507" name="Google Shape;507;p32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32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2"/>
          <p:cNvSpPr txBox="1">
            <a:spLocks noGrp="1"/>
          </p:cNvSpPr>
          <p:nvPr>
            <p:ph type="ctrTitle"/>
          </p:nvPr>
        </p:nvSpPr>
        <p:spPr>
          <a:xfrm>
            <a:off x="6736075" y="9889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 dirty="0">
                <a:solidFill>
                  <a:schemeClr val="lt1"/>
                </a:solidFill>
              </a:rPr>
              <a:t>FLIGHT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533" name="Google Shape;533;p32"/>
          <p:cNvSpPr txBox="1">
            <a:spLocks noGrp="1"/>
          </p:cNvSpPr>
          <p:nvPr>
            <p:ph type="ctrTitle"/>
          </p:nvPr>
        </p:nvSpPr>
        <p:spPr>
          <a:xfrm>
            <a:off x="6736075" y="188432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GATE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34" name="Google Shape;534;p32"/>
          <p:cNvSpPr txBox="1">
            <a:spLocks noGrp="1"/>
          </p:cNvSpPr>
          <p:nvPr>
            <p:ph type="ctrTitle"/>
          </p:nvPr>
        </p:nvSpPr>
        <p:spPr>
          <a:xfrm>
            <a:off x="6736075" y="2779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SEAT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535" name="Google Shape;535;p32"/>
          <p:cNvSpPr txBox="1">
            <a:spLocks noGrp="1"/>
          </p:cNvSpPr>
          <p:nvPr>
            <p:ph type="ctrTitle"/>
          </p:nvPr>
        </p:nvSpPr>
        <p:spPr>
          <a:xfrm>
            <a:off x="6736075" y="13510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B345</a:t>
            </a:r>
            <a:endParaRPr sz="2400" dirty="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536" name="Google Shape;536;p32"/>
          <p:cNvSpPr txBox="1">
            <a:spLocks noGrp="1"/>
          </p:cNvSpPr>
          <p:nvPr>
            <p:ph type="ctrTitle"/>
          </p:nvPr>
        </p:nvSpPr>
        <p:spPr>
          <a:xfrm>
            <a:off x="6736075" y="2227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D8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537" name="Google Shape;537;p32"/>
          <p:cNvSpPr txBox="1">
            <a:spLocks noGrp="1"/>
          </p:cNvSpPr>
          <p:nvPr>
            <p:ph type="ctrTitle"/>
          </p:nvPr>
        </p:nvSpPr>
        <p:spPr>
          <a:xfrm>
            <a:off x="6736075" y="31042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29E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538" name="Google Shape;538;p32"/>
          <p:cNvSpPr txBox="1">
            <a:spLocks noGrp="1"/>
          </p:cNvSpPr>
          <p:nvPr>
            <p:ph type="subTitle" idx="1"/>
          </p:nvPr>
        </p:nvSpPr>
        <p:spPr>
          <a:xfrm>
            <a:off x="699900" y="4188325"/>
            <a:ext cx="5481900" cy="42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Daniel Ubalde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49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3867000" cy="252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PRIMER VUELO DE LA COMPAÑIA</a:t>
            </a:r>
            <a:endParaRPr dirty="0"/>
          </a:p>
        </p:txBody>
      </p:sp>
      <p:grpSp>
        <p:nvGrpSpPr>
          <p:cNvPr id="1816" name="Google Shape;1816;p49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1817" name="Google Shape;1817;p49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9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9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9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9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9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9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49"/>
          <p:cNvGrpSpPr/>
          <p:nvPr/>
        </p:nvGrpSpPr>
        <p:grpSpPr>
          <a:xfrm>
            <a:off x="2266950" y="561950"/>
            <a:ext cx="5682325" cy="62400"/>
            <a:chOff x="2266950" y="561950"/>
            <a:chExt cx="5682325" cy="62400"/>
          </a:xfrm>
        </p:grpSpPr>
        <p:sp>
          <p:nvSpPr>
            <p:cNvPr id="1825" name="Google Shape;1825;p49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9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9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9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9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9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9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9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9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9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9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9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9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9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9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9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9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9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9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9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9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9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9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9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9"/>
            <p:cNvSpPr/>
            <p:nvPr/>
          </p:nvSpPr>
          <p:spPr>
            <a:xfrm>
              <a:off x="58197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9"/>
            <p:cNvSpPr/>
            <p:nvPr/>
          </p:nvSpPr>
          <p:spPr>
            <a:xfrm>
              <a:off x="59674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9"/>
            <p:cNvSpPr/>
            <p:nvPr/>
          </p:nvSpPr>
          <p:spPr>
            <a:xfrm>
              <a:off x="61150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9"/>
            <p:cNvSpPr/>
            <p:nvPr/>
          </p:nvSpPr>
          <p:spPr>
            <a:xfrm>
              <a:off x="62627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9"/>
            <p:cNvSpPr/>
            <p:nvPr/>
          </p:nvSpPr>
          <p:spPr>
            <a:xfrm>
              <a:off x="64103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9"/>
            <p:cNvSpPr/>
            <p:nvPr/>
          </p:nvSpPr>
          <p:spPr>
            <a:xfrm>
              <a:off x="65580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9"/>
            <p:cNvSpPr/>
            <p:nvPr/>
          </p:nvSpPr>
          <p:spPr>
            <a:xfrm>
              <a:off x="67056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9"/>
            <p:cNvSpPr/>
            <p:nvPr/>
          </p:nvSpPr>
          <p:spPr>
            <a:xfrm>
              <a:off x="68533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9"/>
            <p:cNvSpPr/>
            <p:nvPr/>
          </p:nvSpPr>
          <p:spPr>
            <a:xfrm>
              <a:off x="70009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9"/>
            <p:cNvSpPr/>
            <p:nvPr/>
          </p:nvSpPr>
          <p:spPr>
            <a:xfrm>
              <a:off x="71486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9"/>
            <p:cNvSpPr/>
            <p:nvPr/>
          </p:nvSpPr>
          <p:spPr>
            <a:xfrm>
              <a:off x="72962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9"/>
            <p:cNvSpPr/>
            <p:nvPr/>
          </p:nvSpPr>
          <p:spPr>
            <a:xfrm>
              <a:off x="74439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9"/>
            <p:cNvSpPr/>
            <p:nvPr/>
          </p:nvSpPr>
          <p:spPr>
            <a:xfrm>
              <a:off x="75915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9"/>
            <p:cNvSpPr/>
            <p:nvPr/>
          </p:nvSpPr>
          <p:spPr>
            <a:xfrm>
              <a:off x="77392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9"/>
            <p:cNvSpPr/>
            <p:nvPr/>
          </p:nvSpPr>
          <p:spPr>
            <a:xfrm>
              <a:off x="78868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4" name="Google Shape;1864;p49"/>
          <p:cNvSpPr/>
          <p:nvPr/>
        </p:nvSpPr>
        <p:spPr>
          <a:xfrm>
            <a:off x="8117475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5" name="Google Shape;1865;p49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1866" name="Google Shape;1866;p49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7" name="Google Shape;1867;p49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1868" name="Google Shape;1868;p49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49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9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9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9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9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4" name="Google Shape;1874;p49"/>
          <p:cNvSpPr txBox="1"/>
          <p:nvPr/>
        </p:nvSpPr>
        <p:spPr>
          <a:xfrm>
            <a:off x="1104499" y="4271250"/>
            <a:ext cx="6944125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IMPORTANTE:</a:t>
            </a:r>
            <a:r>
              <a:rPr lang="en" sz="2400" dirty="0">
                <a:solidFill>
                  <a:schemeClr val="lt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 </a:t>
            </a:r>
            <a:r>
              <a:rPr lang="en" sz="24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Cutive Mono"/>
                <a:ea typeface="Barlow Semi Condensed SemiBold"/>
                <a:cs typeface="Barlow Semi Condensed SemiBold"/>
                <a:sym typeface="Cutive Mono"/>
              </a:rPr>
              <a:t>Abrochense los cinturones</a:t>
            </a:r>
            <a:endParaRPr sz="2400" b="1" dirty="0">
              <a:solidFill>
                <a:schemeClr val="tx1">
                  <a:lumMod val="90000"/>
                  <a:lumOff val="10000"/>
                </a:schemeClr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1875" name="Google Shape;1875;p49"/>
          <p:cNvSpPr/>
          <p:nvPr/>
        </p:nvSpPr>
        <p:spPr>
          <a:xfrm>
            <a:off x="702700" y="4321300"/>
            <a:ext cx="323400" cy="323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6" name="Google Shape;1876;p49"/>
          <p:cNvSpPr txBox="1"/>
          <p:nvPr/>
        </p:nvSpPr>
        <p:spPr>
          <a:xfrm>
            <a:off x="726601" y="4264876"/>
            <a:ext cx="2613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!</a:t>
            </a:r>
            <a:endParaRPr sz="2400">
              <a:solidFill>
                <a:schemeClr val="lt1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9" name="Google Shape;4569;p65"/>
          <p:cNvSpPr txBox="1">
            <a:spLocks noGrp="1"/>
          </p:cNvSpPr>
          <p:nvPr>
            <p:ph type="subTitle" idx="1"/>
          </p:nvPr>
        </p:nvSpPr>
        <p:spPr>
          <a:xfrm>
            <a:off x="699900" y="2894475"/>
            <a:ext cx="54819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¿Teneis alguna pregunta?</a:t>
            </a:r>
            <a:br>
              <a:rPr lang="en" dirty="0"/>
            </a:br>
            <a:r>
              <a:rPr lang="en" dirty="0"/>
              <a:t>danielubaldelaguia@gmail.com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+34 684 31 57 07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</a:t>
            </a:r>
            <a:r>
              <a:rPr lang="en" dirty="0"/>
              <a:t>boutdanielubalde.duckdns.org</a:t>
            </a:r>
            <a:endParaRPr dirty="0"/>
          </a:p>
        </p:txBody>
      </p:sp>
      <p:sp>
        <p:nvSpPr>
          <p:cNvPr id="4570" name="Google Shape;4570;p65"/>
          <p:cNvSpPr txBox="1">
            <a:spLocks noGrp="1"/>
          </p:cNvSpPr>
          <p:nvPr>
            <p:ph type="ctrTitle"/>
          </p:nvPr>
        </p:nvSpPr>
        <p:spPr>
          <a:xfrm>
            <a:off x="704850" y="1150900"/>
            <a:ext cx="5464800" cy="1426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4572" name="Google Shape;4572;p65"/>
          <p:cNvSpPr/>
          <p:nvPr/>
        </p:nvSpPr>
        <p:spPr>
          <a:xfrm>
            <a:off x="699900" y="2500026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3" name="Google Shape;4573;p65"/>
          <p:cNvGrpSpPr/>
          <p:nvPr/>
        </p:nvGrpSpPr>
        <p:grpSpPr>
          <a:xfrm>
            <a:off x="699900" y="421100"/>
            <a:ext cx="1389637" cy="355999"/>
            <a:chOff x="699900" y="446700"/>
            <a:chExt cx="1389637" cy="355999"/>
          </a:xfrm>
        </p:grpSpPr>
        <p:sp>
          <p:nvSpPr>
            <p:cNvPr id="4574" name="Google Shape;4574;p65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65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65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65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65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65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65"/>
            <p:cNvSpPr/>
            <p:nvPr/>
          </p:nvSpPr>
          <p:spPr>
            <a:xfrm>
              <a:off x="733762" y="446700"/>
              <a:ext cx="356005" cy="355995"/>
            </a:xfrm>
            <a:custGeom>
              <a:avLst/>
              <a:gdLst/>
              <a:ahLst/>
              <a:cxnLst/>
              <a:rect l="l" t="t" r="r" b="b"/>
              <a:pathLst>
                <a:path w="36106" h="36105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5388" y="32387"/>
                    <a:pt x="11280" y="36105"/>
                    <a:pt x="18053" y="36105"/>
                  </a:cubicBezTo>
                  <a:cubicBezTo>
                    <a:pt x="28009" y="36105"/>
                    <a:pt x="36106" y="28008"/>
                    <a:pt x="36106" y="18052"/>
                  </a:cubicBezTo>
                  <a:cubicBezTo>
                    <a:pt x="36106" y="11310"/>
                    <a:pt x="32388" y="5419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65"/>
            <p:cNvSpPr/>
            <p:nvPr/>
          </p:nvSpPr>
          <p:spPr>
            <a:xfrm>
              <a:off x="733762" y="446700"/>
              <a:ext cx="288287" cy="288277"/>
            </a:xfrm>
            <a:custGeom>
              <a:avLst/>
              <a:gdLst/>
              <a:ahLst/>
              <a:cxnLst/>
              <a:rect l="l" t="t" r="r" b="b"/>
              <a:pathLst>
                <a:path w="29238" h="29237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4947" y="28386"/>
                    <a:pt x="7972" y="29237"/>
                    <a:pt x="11185" y="29237"/>
                  </a:cubicBezTo>
                  <a:cubicBezTo>
                    <a:pt x="21141" y="29237"/>
                    <a:pt x="29238" y="21140"/>
                    <a:pt x="29238" y="11184"/>
                  </a:cubicBezTo>
                  <a:cubicBezTo>
                    <a:pt x="29238" y="7971"/>
                    <a:pt x="28387" y="4946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65"/>
            <p:cNvSpPr/>
            <p:nvPr/>
          </p:nvSpPr>
          <p:spPr>
            <a:xfrm>
              <a:off x="699900" y="494229"/>
              <a:ext cx="416269" cy="308470"/>
            </a:xfrm>
            <a:custGeom>
              <a:avLst/>
              <a:gdLst/>
              <a:ahLst/>
              <a:cxnLst/>
              <a:rect l="l" t="t" r="r" b="b"/>
              <a:pathLst>
                <a:path w="42218" h="31285" extrusionOk="0">
                  <a:moveTo>
                    <a:pt x="42218" y="0"/>
                  </a:moveTo>
                  <a:cubicBezTo>
                    <a:pt x="6901" y="0"/>
                    <a:pt x="1" y="23913"/>
                    <a:pt x="1" y="23913"/>
                  </a:cubicBezTo>
                  <a:lnTo>
                    <a:pt x="6932" y="24259"/>
                  </a:lnTo>
                  <a:lnTo>
                    <a:pt x="11910" y="31285"/>
                  </a:lnTo>
                  <a:cubicBezTo>
                    <a:pt x="11910" y="31285"/>
                    <a:pt x="15627" y="9798"/>
                    <a:pt x="4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65"/>
            <p:cNvSpPr/>
            <p:nvPr/>
          </p:nvSpPr>
          <p:spPr>
            <a:xfrm>
              <a:off x="768255" y="494229"/>
              <a:ext cx="347920" cy="308470"/>
            </a:xfrm>
            <a:custGeom>
              <a:avLst/>
              <a:gdLst/>
              <a:ahLst/>
              <a:cxnLst/>
              <a:rect l="l" t="t" r="r" b="b"/>
              <a:pathLst>
                <a:path w="35286" h="31285" extrusionOk="0">
                  <a:moveTo>
                    <a:pt x="35286" y="0"/>
                  </a:moveTo>
                  <a:lnTo>
                    <a:pt x="35286" y="0"/>
                  </a:lnTo>
                  <a:cubicBezTo>
                    <a:pt x="6931" y="7404"/>
                    <a:pt x="0" y="24259"/>
                    <a:pt x="0" y="24259"/>
                  </a:cubicBezTo>
                  <a:lnTo>
                    <a:pt x="4978" y="31285"/>
                  </a:lnTo>
                  <a:cubicBezTo>
                    <a:pt x="4978" y="31285"/>
                    <a:pt x="8695" y="9798"/>
                    <a:pt x="35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65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5" name="Google Shape;4585;p65"/>
          <p:cNvGrpSpPr/>
          <p:nvPr/>
        </p:nvGrpSpPr>
        <p:grpSpPr>
          <a:xfrm>
            <a:off x="6735989" y="3753198"/>
            <a:ext cx="1875726" cy="304971"/>
            <a:chOff x="6762967" y="-1341310"/>
            <a:chExt cx="1875726" cy="943599"/>
          </a:xfrm>
        </p:grpSpPr>
        <p:sp>
          <p:nvSpPr>
            <p:cNvPr id="4586" name="Google Shape;4586;p65"/>
            <p:cNvSpPr/>
            <p:nvPr/>
          </p:nvSpPr>
          <p:spPr>
            <a:xfrm>
              <a:off x="859679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5"/>
            <p:cNvSpPr/>
            <p:nvPr/>
          </p:nvSpPr>
          <p:spPr>
            <a:xfrm>
              <a:off x="838751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5"/>
            <p:cNvSpPr/>
            <p:nvPr/>
          </p:nvSpPr>
          <p:spPr>
            <a:xfrm>
              <a:off x="731470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19" y="7814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65"/>
            <p:cNvSpPr/>
            <p:nvPr/>
          </p:nvSpPr>
          <p:spPr>
            <a:xfrm>
              <a:off x="7695095" y="-1341310"/>
              <a:ext cx="186570" cy="943599"/>
            </a:xfrm>
            <a:custGeom>
              <a:avLst/>
              <a:gdLst/>
              <a:ahLst/>
              <a:cxnLst/>
              <a:rect l="l" t="t" r="r" b="b"/>
              <a:pathLst>
                <a:path w="1545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1544" y="7814"/>
                  </a:lnTo>
                  <a:lnTo>
                    <a:pt x="1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65"/>
            <p:cNvSpPr/>
            <p:nvPr/>
          </p:nvSpPr>
          <p:spPr>
            <a:xfrm>
              <a:off x="8265795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5"/>
            <p:cNvSpPr/>
            <p:nvPr/>
          </p:nvSpPr>
          <p:spPr>
            <a:xfrm>
              <a:off x="8170638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5"/>
            <p:cNvSpPr/>
            <p:nvPr/>
          </p:nvSpPr>
          <p:spPr>
            <a:xfrm>
              <a:off x="8075481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8" y="7814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65"/>
            <p:cNvSpPr/>
            <p:nvPr/>
          </p:nvSpPr>
          <p:spPr>
            <a:xfrm>
              <a:off x="7980445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65"/>
            <p:cNvSpPr/>
            <p:nvPr/>
          </p:nvSpPr>
          <p:spPr>
            <a:xfrm>
              <a:off x="7170041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65"/>
            <p:cNvSpPr/>
            <p:nvPr/>
          </p:nvSpPr>
          <p:spPr>
            <a:xfrm>
              <a:off x="704831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65"/>
            <p:cNvSpPr/>
            <p:nvPr/>
          </p:nvSpPr>
          <p:spPr>
            <a:xfrm>
              <a:off x="695328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65"/>
            <p:cNvSpPr/>
            <p:nvPr/>
          </p:nvSpPr>
          <p:spPr>
            <a:xfrm>
              <a:off x="6858124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65"/>
            <p:cNvSpPr/>
            <p:nvPr/>
          </p:nvSpPr>
          <p:spPr>
            <a:xfrm>
              <a:off x="676296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65"/>
            <p:cNvSpPr/>
            <p:nvPr/>
          </p:nvSpPr>
          <p:spPr>
            <a:xfrm>
              <a:off x="7611410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65"/>
            <p:cNvSpPr/>
            <p:nvPr/>
          </p:nvSpPr>
          <p:spPr>
            <a:xfrm>
              <a:off x="7512509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1" name="Google Shape;4601;p65"/>
          <p:cNvSpPr txBox="1">
            <a:spLocks noGrp="1"/>
          </p:cNvSpPr>
          <p:nvPr>
            <p:ph type="ctrTitle"/>
          </p:nvPr>
        </p:nvSpPr>
        <p:spPr>
          <a:xfrm>
            <a:off x="658555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BOARDING PASS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4602" name="Google Shape;4602;p65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4603" name="Google Shape;4603;p65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65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65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65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65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65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65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65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65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65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65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65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65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65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65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65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65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65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65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65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65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65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65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65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27" name="Google Shape;4627;p65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8" name="Google Shape;4628;p65"/>
          <p:cNvSpPr txBox="1">
            <a:spLocks noGrp="1"/>
          </p:cNvSpPr>
          <p:nvPr>
            <p:ph type="ctrTitle"/>
          </p:nvPr>
        </p:nvSpPr>
        <p:spPr>
          <a:xfrm>
            <a:off x="6736075" y="9889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FLIGHT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4629" name="Google Shape;4629;p65"/>
          <p:cNvSpPr txBox="1">
            <a:spLocks noGrp="1"/>
          </p:cNvSpPr>
          <p:nvPr>
            <p:ph type="ctrTitle"/>
          </p:nvPr>
        </p:nvSpPr>
        <p:spPr>
          <a:xfrm>
            <a:off x="6736075" y="188432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GATE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4630" name="Google Shape;4630;p65"/>
          <p:cNvSpPr txBox="1">
            <a:spLocks noGrp="1"/>
          </p:cNvSpPr>
          <p:nvPr>
            <p:ph type="ctrTitle"/>
          </p:nvPr>
        </p:nvSpPr>
        <p:spPr>
          <a:xfrm>
            <a:off x="6736075" y="2779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SEAT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4631" name="Google Shape;4631;p65"/>
          <p:cNvSpPr txBox="1">
            <a:spLocks noGrp="1"/>
          </p:cNvSpPr>
          <p:nvPr>
            <p:ph type="ctrTitle"/>
          </p:nvPr>
        </p:nvSpPr>
        <p:spPr>
          <a:xfrm>
            <a:off x="6736075" y="13510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B345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4632" name="Google Shape;4632;p65"/>
          <p:cNvSpPr txBox="1">
            <a:spLocks noGrp="1"/>
          </p:cNvSpPr>
          <p:nvPr>
            <p:ph type="ctrTitle"/>
          </p:nvPr>
        </p:nvSpPr>
        <p:spPr>
          <a:xfrm>
            <a:off x="6736075" y="2227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D8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4633" name="Google Shape;4633;p65"/>
          <p:cNvSpPr txBox="1">
            <a:spLocks noGrp="1"/>
          </p:cNvSpPr>
          <p:nvPr>
            <p:ph type="ctrTitle"/>
          </p:nvPr>
        </p:nvSpPr>
        <p:spPr>
          <a:xfrm>
            <a:off x="6736075" y="31042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29E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4634" name="Google Shape;4634;p65"/>
          <p:cNvSpPr txBox="1">
            <a:spLocks noGrp="1"/>
          </p:cNvSpPr>
          <p:nvPr>
            <p:ph type="subTitle" idx="1"/>
          </p:nvPr>
        </p:nvSpPr>
        <p:spPr>
          <a:xfrm>
            <a:off x="6735950" y="4058175"/>
            <a:ext cx="1875600" cy="569100"/>
          </a:xfrm>
          <a:prstGeom prst="rect">
            <a:avLst/>
          </a:prstGeom>
          <a:noFill/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Please keep this slide for attribution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35" name="Google Shape;4635;p65"/>
          <p:cNvSpPr/>
          <p:nvPr/>
        </p:nvSpPr>
        <p:spPr>
          <a:xfrm>
            <a:off x="5180789" y="3059127"/>
            <a:ext cx="268807" cy="218757"/>
          </a:xfrm>
          <a:custGeom>
            <a:avLst/>
            <a:gdLst/>
            <a:ahLst/>
            <a:cxnLst/>
            <a:rect l="l" t="t" r="r" b="b"/>
            <a:pathLst>
              <a:path w="14144" h="11509" extrusionOk="0">
                <a:moveTo>
                  <a:pt x="9774" y="0"/>
                </a:moveTo>
                <a:cubicBezTo>
                  <a:pt x="7906" y="0"/>
                  <a:pt x="6539" y="1735"/>
                  <a:pt x="6972" y="3569"/>
                </a:cubicBezTo>
                <a:cubicBezTo>
                  <a:pt x="4537" y="3436"/>
                  <a:pt x="2402" y="2302"/>
                  <a:pt x="968" y="534"/>
                </a:cubicBezTo>
                <a:lnTo>
                  <a:pt x="968" y="534"/>
                </a:lnTo>
                <a:cubicBezTo>
                  <a:pt x="234" y="1835"/>
                  <a:pt x="568" y="3536"/>
                  <a:pt x="1869" y="4403"/>
                </a:cubicBezTo>
                <a:cubicBezTo>
                  <a:pt x="1402" y="4403"/>
                  <a:pt x="968" y="4270"/>
                  <a:pt x="568" y="4036"/>
                </a:cubicBezTo>
                <a:lnTo>
                  <a:pt x="568" y="4036"/>
                </a:lnTo>
                <a:cubicBezTo>
                  <a:pt x="534" y="5404"/>
                  <a:pt x="1502" y="6638"/>
                  <a:pt x="2903" y="6939"/>
                </a:cubicBezTo>
                <a:cubicBezTo>
                  <a:pt x="2651" y="6997"/>
                  <a:pt x="2399" y="7032"/>
                  <a:pt x="2140" y="7032"/>
                </a:cubicBezTo>
                <a:cubicBezTo>
                  <a:pt x="1954" y="7032"/>
                  <a:pt x="1764" y="7014"/>
                  <a:pt x="1568" y="6972"/>
                </a:cubicBezTo>
                <a:lnTo>
                  <a:pt x="1568" y="6972"/>
                </a:lnTo>
                <a:cubicBezTo>
                  <a:pt x="1935" y="8139"/>
                  <a:pt x="3036" y="8973"/>
                  <a:pt x="4304" y="9007"/>
                </a:cubicBezTo>
                <a:cubicBezTo>
                  <a:pt x="3243" y="9809"/>
                  <a:pt x="1960" y="10243"/>
                  <a:pt x="647" y="10243"/>
                </a:cubicBezTo>
                <a:cubicBezTo>
                  <a:pt x="432" y="10243"/>
                  <a:pt x="216" y="10231"/>
                  <a:pt x="1" y="10208"/>
                </a:cubicBezTo>
                <a:lnTo>
                  <a:pt x="1" y="10208"/>
                </a:lnTo>
                <a:cubicBezTo>
                  <a:pt x="1268" y="11008"/>
                  <a:pt x="2803" y="11508"/>
                  <a:pt x="4437" y="11508"/>
                </a:cubicBezTo>
                <a:cubicBezTo>
                  <a:pt x="9841" y="11508"/>
                  <a:pt x="12876" y="6939"/>
                  <a:pt x="12710" y="2869"/>
                </a:cubicBezTo>
                <a:cubicBezTo>
                  <a:pt x="13277" y="2469"/>
                  <a:pt x="13744" y="1935"/>
                  <a:pt x="14144" y="1368"/>
                </a:cubicBezTo>
                <a:lnTo>
                  <a:pt x="14144" y="1368"/>
                </a:lnTo>
                <a:cubicBezTo>
                  <a:pt x="13610" y="1601"/>
                  <a:pt x="13077" y="1735"/>
                  <a:pt x="12476" y="1835"/>
                </a:cubicBezTo>
                <a:cubicBezTo>
                  <a:pt x="13077" y="1468"/>
                  <a:pt x="13544" y="901"/>
                  <a:pt x="13744" y="200"/>
                </a:cubicBezTo>
                <a:lnTo>
                  <a:pt x="13744" y="200"/>
                </a:lnTo>
                <a:cubicBezTo>
                  <a:pt x="13177" y="534"/>
                  <a:pt x="12576" y="801"/>
                  <a:pt x="11909" y="901"/>
                </a:cubicBezTo>
                <a:cubicBezTo>
                  <a:pt x="11375" y="367"/>
                  <a:pt x="10608" y="0"/>
                  <a:pt x="9774" y="0"/>
                </a:cubicBezTo>
                <a:close/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6" name="Google Shape;4636;p65"/>
          <p:cNvSpPr/>
          <p:nvPr/>
        </p:nvSpPr>
        <p:spPr>
          <a:xfrm>
            <a:off x="5244828" y="3427716"/>
            <a:ext cx="140751" cy="304994"/>
          </a:xfrm>
          <a:custGeom>
            <a:avLst/>
            <a:gdLst/>
            <a:ahLst/>
            <a:cxnLst/>
            <a:rect l="l" t="t" r="r" b="b"/>
            <a:pathLst>
              <a:path w="7406" h="16046" extrusionOk="0">
                <a:moveTo>
                  <a:pt x="5171" y="1"/>
                </a:moveTo>
                <a:cubicBezTo>
                  <a:pt x="2769" y="1"/>
                  <a:pt x="1668" y="1035"/>
                  <a:pt x="1668" y="3070"/>
                </a:cubicBezTo>
                <a:lnTo>
                  <a:pt x="1668" y="5238"/>
                </a:lnTo>
                <a:lnTo>
                  <a:pt x="0" y="5238"/>
                </a:lnTo>
                <a:lnTo>
                  <a:pt x="0" y="7973"/>
                </a:lnTo>
                <a:lnTo>
                  <a:pt x="1668" y="7973"/>
                </a:lnTo>
                <a:lnTo>
                  <a:pt x="1668" y="16046"/>
                </a:lnTo>
                <a:lnTo>
                  <a:pt x="4904" y="16046"/>
                </a:lnTo>
                <a:lnTo>
                  <a:pt x="4904" y="7940"/>
                </a:lnTo>
                <a:lnTo>
                  <a:pt x="7172" y="7940"/>
                </a:lnTo>
                <a:lnTo>
                  <a:pt x="7406" y="5238"/>
                </a:lnTo>
                <a:lnTo>
                  <a:pt x="4904" y="5238"/>
                </a:lnTo>
                <a:lnTo>
                  <a:pt x="4904" y="3704"/>
                </a:lnTo>
                <a:cubicBezTo>
                  <a:pt x="4904" y="3070"/>
                  <a:pt x="5037" y="2803"/>
                  <a:pt x="5638" y="2803"/>
                </a:cubicBezTo>
                <a:lnTo>
                  <a:pt x="7406" y="2803"/>
                </a:lnTo>
                <a:lnTo>
                  <a:pt x="7406" y="1"/>
                </a:lnTo>
                <a:close/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7" name="Google Shape;4637;p65"/>
          <p:cNvSpPr/>
          <p:nvPr/>
        </p:nvSpPr>
        <p:spPr>
          <a:xfrm>
            <a:off x="5627296" y="3441678"/>
            <a:ext cx="276428" cy="276464"/>
          </a:xfrm>
          <a:custGeom>
            <a:avLst/>
            <a:gdLst/>
            <a:ahLst/>
            <a:cxnLst/>
            <a:rect l="l" t="t" r="r" b="b"/>
            <a:pathLst>
              <a:path w="14545" h="14545" extrusionOk="0">
                <a:moveTo>
                  <a:pt x="7272" y="1302"/>
                </a:moveTo>
                <a:cubicBezTo>
                  <a:pt x="9207" y="1302"/>
                  <a:pt x="9441" y="1335"/>
                  <a:pt x="10208" y="1368"/>
                </a:cubicBezTo>
                <a:cubicBezTo>
                  <a:pt x="10942" y="1402"/>
                  <a:pt x="11309" y="1502"/>
                  <a:pt x="11575" y="1602"/>
                </a:cubicBezTo>
                <a:cubicBezTo>
                  <a:pt x="11909" y="1735"/>
                  <a:pt x="12142" y="1902"/>
                  <a:pt x="12409" y="2169"/>
                </a:cubicBezTo>
                <a:cubicBezTo>
                  <a:pt x="12676" y="2403"/>
                  <a:pt x="12810" y="2636"/>
                  <a:pt x="12943" y="3003"/>
                </a:cubicBezTo>
                <a:cubicBezTo>
                  <a:pt x="13043" y="3236"/>
                  <a:pt x="13177" y="3637"/>
                  <a:pt x="13210" y="4337"/>
                </a:cubicBezTo>
                <a:cubicBezTo>
                  <a:pt x="13243" y="5104"/>
                  <a:pt x="13243" y="5338"/>
                  <a:pt x="13243" y="7273"/>
                </a:cubicBezTo>
                <a:cubicBezTo>
                  <a:pt x="13243" y="9241"/>
                  <a:pt x="13243" y="9474"/>
                  <a:pt x="13210" y="10241"/>
                </a:cubicBezTo>
                <a:cubicBezTo>
                  <a:pt x="13177" y="10942"/>
                  <a:pt x="13043" y="11342"/>
                  <a:pt x="12943" y="11576"/>
                </a:cubicBezTo>
                <a:cubicBezTo>
                  <a:pt x="12810" y="11909"/>
                  <a:pt x="12676" y="12176"/>
                  <a:pt x="12409" y="12410"/>
                </a:cubicBezTo>
                <a:cubicBezTo>
                  <a:pt x="12142" y="12677"/>
                  <a:pt x="11909" y="12843"/>
                  <a:pt x="11575" y="12977"/>
                </a:cubicBezTo>
                <a:cubicBezTo>
                  <a:pt x="11309" y="13077"/>
                  <a:pt x="10942" y="13177"/>
                  <a:pt x="10208" y="13210"/>
                </a:cubicBezTo>
                <a:cubicBezTo>
                  <a:pt x="9441" y="13244"/>
                  <a:pt x="9207" y="13244"/>
                  <a:pt x="7272" y="13244"/>
                </a:cubicBezTo>
                <a:cubicBezTo>
                  <a:pt x="5338" y="13244"/>
                  <a:pt x="5104" y="13244"/>
                  <a:pt x="4337" y="13210"/>
                </a:cubicBezTo>
                <a:cubicBezTo>
                  <a:pt x="3636" y="13177"/>
                  <a:pt x="3236" y="13077"/>
                  <a:pt x="2969" y="12977"/>
                </a:cubicBezTo>
                <a:cubicBezTo>
                  <a:pt x="2636" y="12843"/>
                  <a:pt x="2402" y="12677"/>
                  <a:pt x="2135" y="12410"/>
                </a:cubicBezTo>
                <a:cubicBezTo>
                  <a:pt x="1902" y="12176"/>
                  <a:pt x="1735" y="11909"/>
                  <a:pt x="1602" y="11576"/>
                </a:cubicBezTo>
                <a:cubicBezTo>
                  <a:pt x="1502" y="11309"/>
                  <a:pt x="1368" y="10942"/>
                  <a:pt x="1335" y="10241"/>
                </a:cubicBezTo>
                <a:cubicBezTo>
                  <a:pt x="1301" y="9474"/>
                  <a:pt x="1301" y="9241"/>
                  <a:pt x="1301" y="7273"/>
                </a:cubicBezTo>
                <a:cubicBezTo>
                  <a:pt x="1301" y="5338"/>
                  <a:pt x="1301" y="5104"/>
                  <a:pt x="1335" y="4337"/>
                </a:cubicBezTo>
                <a:cubicBezTo>
                  <a:pt x="1368" y="3637"/>
                  <a:pt x="1502" y="3236"/>
                  <a:pt x="1602" y="3003"/>
                </a:cubicBezTo>
                <a:cubicBezTo>
                  <a:pt x="1735" y="2669"/>
                  <a:pt x="1902" y="2403"/>
                  <a:pt x="2135" y="2169"/>
                </a:cubicBezTo>
                <a:cubicBezTo>
                  <a:pt x="2402" y="1902"/>
                  <a:pt x="2636" y="1735"/>
                  <a:pt x="2969" y="1602"/>
                </a:cubicBezTo>
                <a:cubicBezTo>
                  <a:pt x="3236" y="1502"/>
                  <a:pt x="3636" y="1402"/>
                  <a:pt x="4337" y="1368"/>
                </a:cubicBezTo>
                <a:cubicBezTo>
                  <a:pt x="5104" y="1335"/>
                  <a:pt x="5338" y="1302"/>
                  <a:pt x="7272" y="1302"/>
                </a:cubicBezTo>
                <a:close/>
                <a:moveTo>
                  <a:pt x="7272" y="1"/>
                </a:moveTo>
                <a:cubicBezTo>
                  <a:pt x="5304" y="1"/>
                  <a:pt x="5037" y="1"/>
                  <a:pt x="4270" y="34"/>
                </a:cubicBezTo>
                <a:cubicBezTo>
                  <a:pt x="3503" y="68"/>
                  <a:pt x="2969" y="201"/>
                  <a:pt x="2502" y="368"/>
                </a:cubicBezTo>
                <a:cubicBezTo>
                  <a:pt x="2035" y="568"/>
                  <a:pt x="1635" y="801"/>
                  <a:pt x="1201" y="1235"/>
                </a:cubicBezTo>
                <a:cubicBezTo>
                  <a:pt x="801" y="1635"/>
                  <a:pt x="568" y="2036"/>
                  <a:pt x="367" y="2503"/>
                </a:cubicBezTo>
                <a:cubicBezTo>
                  <a:pt x="201" y="2970"/>
                  <a:pt x="67" y="3503"/>
                  <a:pt x="34" y="4271"/>
                </a:cubicBezTo>
                <a:cubicBezTo>
                  <a:pt x="0" y="5038"/>
                  <a:pt x="0" y="5305"/>
                  <a:pt x="0" y="7273"/>
                </a:cubicBezTo>
                <a:cubicBezTo>
                  <a:pt x="0" y="9241"/>
                  <a:pt x="0" y="9508"/>
                  <a:pt x="34" y="10275"/>
                </a:cubicBezTo>
                <a:cubicBezTo>
                  <a:pt x="67" y="11042"/>
                  <a:pt x="201" y="11576"/>
                  <a:pt x="367" y="12043"/>
                </a:cubicBezTo>
                <a:cubicBezTo>
                  <a:pt x="568" y="12543"/>
                  <a:pt x="801" y="12943"/>
                  <a:pt x="1201" y="13344"/>
                </a:cubicBezTo>
                <a:cubicBezTo>
                  <a:pt x="1635" y="13744"/>
                  <a:pt x="2035" y="13977"/>
                  <a:pt x="2502" y="14178"/>
                </a:cubicBezTo>
                <a:cubicBezTo>
                  <a:pt x="2969" y="14344"/>
                  <a:pt x="3503" y="14478"/>
                  <a:pt x="4270" y="14511"/>
                </a:cubicBezTo>
                <a:cubicBezTo>
                  <a:pt x="5037" y="14545"/>
                  <a:pt x="5304" y="14545"/>
                  <a:pt x="7272" y="14545"/>
                </a:cubicBezTo>
                <a:cubicBezTo>
                  <a:pt x="9240" y="14545"/>
                  <a:pt x="9507" y="14545"/>
                  <a:pt x="10274" y="14511"/>
                </a:cubicBezTo>
                <a:cubicBezTo>
                  <a:pt x="11042" y="14478"/>
                  <a:pt x="11575" y="14344"/>
                  <a:pt x="12042" y="14178"/>
                </a:cubicBezTo>
                <a:cubicBezTo>
                  <a:pt x="12509" y="13977"/>
                  <a:pt x="12943" y="13744"/>
                  <a:pt x="13343" y="13344"/>
                </a:cubicBezTo>
                <a:cubicBezTo>
                  <a:pt x="13744" y="12943"/>
                  <a:pt x="13977" y="12543"/>
                  <a:pt x="14177" y="12043"/>
                </a:cubicBezTo>
                <a:cubicBezTo>
                  <a:pt x="14344" y="11576"/>
                  <a:pt x="14477" y="11042"/>
                  <a:pt x="14511" y="10275"/>
                </a:cubicBezTo>
                <a:cubicBezTo>
                  <a:pt x="14544" y="9508"/>
                  <a:pt x="14544" y="9241"/>
                  <a:pt x="14544" y="7273"/>
                </a:cubicBezTo>
                <a:cubicBezTo>
                  <a:pt x="14544" y="5305"/>
                  <a:pt x="14544" y="5038"/>
                  <a:pt x="14511" y="4271"/>
                </a:cubicBezTo>
                <a:cubicBezTo>
                  <a:pt x="14477" y="3503"/>
                  <a:pt x="14344" y="2970"/>
                  <a:pt x="14177" y="2503"/>
                </a:cubicBezTo>
                <a:cubicBezTo>
                  <a:pt x="13977" y="2036"/>
                  <a:pt x="13744" y="1635"/>
                  <a:pt x="13343" y="1235"/>
                </a:cubicBezTo>
                <a:cubicBezTo>
                  <a:pt x="12943" y="801"/>
                  <a:pt x="12509" y="568"/>
                  <a:pt x="12042" y="368"/>
                </a:cubicBezTo>
                <a:cubicBezTo>
                  <a:pt x="11575" y="201"/>
                  <a:pt x="11042" y="68"/>
                  <a:pt x="10274" y="34"/>
                </a:cubicBezTo>
                <a:cubicBezTo>
                  <a:pt x="9507" y="1"/>
                  <a:pt x="9240" y="1"/>
                  <a:pt x="727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8" name="Google Shape;4638;p65"/>
          <p:cNvSpPr/>
          <p:nvPr/>
        </p:nvSpPr>
        <p:spPr>
          <a:xfrm>
            <a:off x="5694497" y="3508882"/>
            <a:ext cx="142024" cy="142670"/>
          </a:xfrm>
          <a:custGeom>
            <a:avLst/>
            <a:gdLst/>
            <a:ahLst/>
            <a:cxnLst/>
            <a:rect l="l" t="t" r="r" b="b"/>
            <a:pathLst>
              <a:path w="7473" h="7506" extrusionOk="0">
                <a:moveTo>
                  <a:pt x="3736" y="1335"/>
                </a:moveTo>
                <a:cubicBezTo>
                  <a:pt x="5071" y="1335"/>
                  <a:pt x="6171" y="2402"/>
                  <a:pt x="6171" y="3737"/>
                </a:cubicBezTo>
                <a:cubicBezTo>
                  <a:pt x="6171" y="5104"/>
                  <a:pt x="5071" y="6172"/>
                  <a:pt x="3736" y="6172"/>
                </a:cubicBezTo>
                <a:cubicBezTo>
                  <a:pt x="2402" y="6172"/>
                  <a:pt x="1301" y="5071"/>
                  <a:pt x="1301" y="3737"/>
                </a:cubicBezTo>
                <a:cubicBezTo>
                  <a:pt x="1301" y="2402"/>
                  <a:pt x="2402" y="1335"/>
                  <a:pt x="3736" y="1335"/>
                </a:cubicBezTo>
                <a:close/>
                <a:moveTo>
                  <a:pt x="3736" y="1"/>
                </a:moveTo>
                <a:cubicBezTo>
                  <a:pt x="1668" y="1"/>
                  <a:pt x="0" y="1669"/>
                  <a:pt x="0" y="3737"/>
                </a:cubicBezTo>
                <a:cubicBezTo>
                  <a:pt x="0" y="5805"/>
                  <a:pt x="1668" y="7506"/>
                  <a:pt x="3736" y="7506"/>
                </a:cubicBezTo>
                <a:cubicBezTo>
                  <a:pt x="5804" y="7506"/>
                  <a:pt x="7472" y="5805"/>
                  <a:pt x="7472" y="3737"/>
                </a:cubicBezTo>
                <a:cubicBezTo>
                  <a:pt x="7472" y="1669"/>
                  <a:pt x="5804" y="1"/>
                  <a:pt x="37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9" name="Google Shape;4639;p65"/>
          <p:cNvSpPr/>
          <p:nvPr/>
        </p:nvSpPr>
        <p:spPr>
          <a:xfrm>
            <a:off x="5822550" y="3489858"/>
            <a:ext cx="33620" cy="32997"/>
          </a:xfrm>
          <a:custGeom>
            <a:avLst/>
            <a:gdLst/>
            <a:ahLst/>
            <a:cxnLst/>
            <a:rect l="l" t="t" r="r" b="b"/>
            <a:pathLst>
              <a:path w="1769" h="1736" extrusionOk="0">
                <a:moveTo>
                  <a:pt x="901" y="1"/>
                </a:moveTo>
                <a:cubicBezTo>
                  <a:pt x="401" y="1"/>
                  <a:pt x="0" y="368"/>
                  <a:pt x="0" y="868"/>
                </a:cubicBezTo>
                <a:cubicBezTo>
                  <a:pt x="0" y="1335"/>
                  <a:pt x="401" y="1736"/>
                  <a:pt x="901" y="1736"/>
                </a:cubicBezTo>
                <a:cubicBezTo>
                  <a:pt x="1368" y="1736"/>
                  <a:pt x="1768" y="1335"/>
                  <a:pt x="1768" y="868"/>
                </a:cubicBezTo>
                <a:cubicBezTo>
                  <a:pt x="1768" y="368"/>
                  <a:pt x="1368" y="1"/>
                  <a:pt x="9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40" name="Google Shape;4640;p65"/>
          <p:cNvGrpSpPr/>
          <p:nvPr/>
        </p:nvGrpSpPr>
        <p:grpSpPr>
          <a:xfrm>
            <a:off x="5607147" y="3055538"/>
            <a:ext cx="316724" cy="223270"/>
            <a:chOff x="7713764" y="1534237"/>
            <a:chExt cx="417456" cy="294280"/>
          </a:xfrm>
        </p:grpSpPr>
        <p:sp>
          <p:nvSpPr>
            <p:cNvPr id="4641" name="Google Shape;4641;p65"/>
            <p:cNvSpPr/>
            <p:nvPr/>
          </p:nvSpPr>
          <p:spPr>
            <a:xfrm>
              <a:off x="7713764" y="1534237"/>
              <a:ext cx="417456" cy="294280"/>
            </a:xfrm>
            <a:custGeom>
              <a:avLst/>
              <a:gdLst/>
              <a:ahLst/>
              <a:cxnLst/>
              <a:rect l="l" t="t" r="r" b="b"/>
              <a:pathLst>
                <a:path w="21250" h="14978" extrusionOk="0">
                  <a:moveTo>
                    <a:pt x="10642" y="1"/>
                  </a:moveTo>
                  <a:cubicBezTo>
                    <a:pt x="10642" y="1"/>
                    <a:pt x="4004" y="1"/>
                    <a:pt x="2336" y="434"/>
                  </a:cubicBezTo>
                  <a:cubicBezTo>
                    <a:pt x="1435" y="701"/>
                    <a:pt x="701" y="1435"/>
                    <a:pt x="468" y="2336"/>
                  </a:cubicBezTo>
                  <a:cubicBezTo>
                    <a:pt x="1" y="4004"/>
                    <a:pt x="1" y="7506"/>
                    <a:pt x="1" y="7506"/>
                  </a:cubicBezTo>
                  <a:cubicBezTo>
                    <a:pt x="1" y="7506"/>
                    <a:pt x="1" y="10975"/>
                    <a:pt x="468" y="12643"/>
                  </a:cubicBezTo>
                  <a:cubicBezTo>
                    <a:pt x="701" y="13577"/>
                    <a:pt x="1402" y="14278"/>
                    <a:pt x="2336" y="14545"/>
                  </a:cubicBezTo>
                  <a:cubicBezTo>
                    <a:pt x="4004" y="14978"/>
                    <a:pt x="10642" y="14978"/>
                    <a:pt x="10642" y="14978"/>
                  </a:cubicBezTo>
                  <a:cubicBezTo>
                    <a:pt x="10642" y="14978"/>
                    <a:pt x="17280" y="14978"/>
                    <a:pt x="18948" y="14545"/>
                  </a:cubicBezTo>
                  <a:cubicBezTo>
                    <a:pt x="19848" y="14278"/>
                    <a:pt x="20582" y="13577"/>
                    <a:pt x="20816" y="12643"/>
                  </a:cubicBezTo>
                  <a:cubicBezTo>
                    <a:pt x="21249" y="10975"/>
                    <a:pt x="21249" y="7506"/>
                    <a:pt x="21249" y="7506"/>
                  </a:cubicBezTo>
                  <a:cubicBezTo>
                    <a:pt x="21249" y="7506"/>
                    <a:pt x="21249" y="4004"/>
                    <a:pt x="20816" y="2336"/>
                  </a:cubicBezTo>
                  <a:cubicBezTo>
                    <a:pt x="20582" y="1435"/>
                    <a:pt x="19848" y="701"/>
                    <a:pt x="18948" y="434"/>
                  </a:cubicBezTo>
                  <a:cubicBezTo>
                    <a:pt x="17280" y="1"/>
                    <a:pt x="10642" y="1"/>
                    <a:pt x="10642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65"/>
            <p:cNvSpPr/>
            <p:nvPr/>
          </p:nvSpPr>
          <p:spPr>
            <a:xfrm>
              <a:off x="7880234" y="1619446"/>
              <a:ext cx="108794" cy="123877"/>
            </a:xfrm>
            <a:custGeom>
              <a:avLst/>
              <a:gdLst/>
              <a:ahLst/>
              <a:cxnLst/>
              <a:rect l="l" t="t" r="r" b="b"/>
              <a:pathLst>
                <a:path w="553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5538" y="316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4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77391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Tabla de contenido</a:t>
            </a:r>
            <a:endParaRPr dirty="0"/>
          </a:p>
        </p:txBody>
      </p:sp>
      <p:sp>
        <p:nvSpPr>
          <p:cNvPr id="611" name="Google Shape;611;p34"/>
          <p:cNvSpPr txBox="1">
            <a:spLocks noGrp="1"/>
          </p:cNvSpPr>
          <p:nvPr>
            <p:ph type="title" idx="2"/>
          </p:nvPr>
        </p:nvSpPr>
        <p:spPr>
          <a:xfrm>
            <a:off x="2122650" y="2293737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Tecnologias</a:t>
            </a:r>
            <a:endParaRPr dirty="0"/>
          </a:p>
        </p:txBody>
      </p:sp>
      <p:sp>
        <p:nvSpPr>
          <p:cNvPr id="613" name="Google Shape;613;p34"/>
          <p:cNvSpPr txBox="1">
            <a:spLocks noGrp="1"/>
          </p:cNvSpPr>
          <p:nvPr>
            <p:ph type="title" idx="3"/>
          </p:nvPr>
        </p:nvSpPr>
        <p:spPr>
          <a:xfrm>
            <a:off x="704850" y="1949550"/>
            <a:ext cx="1384800" cy="1101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614" name="Google Shape;614;p34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615" name="Google Shape;615;p34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4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4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4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4"/>
          <p:cNvGrpSpPr/>
          <p:nvPr/>
        </p:nvGrpSpPr>
        <p:grpSpPr>
          <a:xfrm>
            <a:off x="2266950" y="561950"/>
            <a:ext cx="5682325" cy="62400"/>
            <a:chOff x="2266950" y="561950"/>
            <a:chExt cx="5682325" cy="62400"/>
          </a:xfrm>
        </p:grpSpPr>
        <p:sp>
          <p:nvSpPr>
            <p:cNvPr id="623" name="Google Shape;623;p34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58197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59674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61150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62627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64103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65580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67056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68533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70009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71486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72962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74439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75915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77392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78868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" name="Google Shape;662;p34"/>
          <p:cNvSpPr/>
          <p:nvPr/>
        </p:nvSpPr>
        <p:spPr>
          <a:xfrm>
            <a:off x="8117475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4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664" name="Google Shape;664;p34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5" name="Google Shape;665;p34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666" name="Google Shape;666;p34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4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4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4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4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4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2" name="Google Shape;672;p34"/>
          <p:cNvSpPr txBox="1">
            <a:spLocks noGrp="1"/>
          </p:cNvSpPr>
          <p:nvPr>
            <p:ph type="title" idx="4"/>
          </p:nvPr>
        </p:nvSpPr>
        <p:spPr>
          <a:xfrm>
            <a:off x="6095888" y="2293737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Componentes</a:t>
            </a:r>
            <a:endParaRPr dirty="0"/>
          </a:p>
        </p:txBody>
      </p:sp>
      <p:sp>
        <p:nvSpPr>
          <p:cNvPr id="674" name="Google Shape;674;p34"/>
          <p:cNvSpPr txBox="1">
            <a:spLocks noGrp="1"/>
          </p:cNvSpPr>
          <p:nvPr>
            <p:ph type="title" idx="6"/>
          </p:nvPr>
        </p:nvSpPr>
        <p:spPr>
          <a:xfrm>
            <a:off x="4696800" y="1949550"/>
            <a:ext cx="1384800" cy="1101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5" name="Google Shape;675;p34"/>
          <p:cNvSpPr txBox="1">
            <a:spLocks noGrp="1"/>
          </p:cNvSpPr>
          <p:nvPr>
            <p:ph type="title" idx="7"/>
          </p:nvPr>
        </p:nvSpPr>
        <p:spPr>
          <a:xfrm>
            <a:off x="4427593" y="3594199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Demostración</a:t>
            </a:r>
            <a:endParaRPr dirty="0"/>
          </a:p>
        </p:txBody>
      </p:sp>
      <p:sp>
        <p:nvSpPr>
          <p:cNvPr id="677" name="Google Shape;677;p34"/>
          <p:cNvSpPr txBox="1">
            <a:spLocks noGrp="1"/>
          </p:cNvSpPr>
          <p:nvPr>
            <p:ph type="title" idx="9"/>
          </p:nvPr>
        </p:nvSpPr>
        <p:spPr>
          <a:xfrm>
            <a:off x="3005200" y="3330349"/>
            <a:ext cx="1384800" cy="1101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681" name="Google Shape;681;p34"/>
          <p:cNvCxnSpPr/>
          <p:nvPr/>
        </p:nvCxnSpPr>
        <p:spPr>
          <a:xfrm rot="10800000">
            <a:off x="2132174" y="2432962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34"/>
          <p:cNvCxnSpPr/>
          <p:nvPr/>
        </p:nvCxnSpPr>
        <p:spPr>
          <a:xfrm rot="10800000">
            <a:off x="6095887" y="2432962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34"/>
          <p:cNvCxnSpPr/>
          <p:nvPr/>
        </p:nvCxnSpPr>
        <p:spPr>
          <a:xfrm rot="10800000">
            <a:off x="4437117" y="3724399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36"/>
          <p:cNvSpPr txBox="1">
            <a:spLocks noGrp="1"/>
          </p:cNvSpPr>
          <p:nvPr>
            <p:ph type="ctrTitle"/>
          </p:nvPr>
        </p:nvSpPr>
        <p:spPr>
          <a:xfrm>
            <a:off x="704850" y="2154775"/>
            <a:ext cx="5464800" cy="1440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TECNOLOGIAS</a:t>
            </a:r>
            <a:endParaRPr sz="6600" dirty="0"/>
          </a:p>
        </p:txBody>
      </p:sp>
      <p:grpSp>
        <p:nvGrpSpPr>
          <p:cNvPr id="760" name="Google Shape;760;p36"/>
          <p:cNvGrpSpPr/>
          <p:nvPr/>
        </p:nvGrpSpPr>
        <p:grpSpPr>
          <a:xfrm>
            <a:off x="699900" y="421100"/>
            <a:ext cx="1389637" cy="355999"/>
            <a:chOff x="699900" y="446700"/>
            <a:chExt cx="1389637" cy="355999"/>
          </a:xfrm>
        </p:grpSpPr>
        <p:sp>
          <p:nvSpPr>
            <p:cNvPr id="761" name="Google Shape;761;p36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733762" y="446700"/>
              <a:ext cx="356005" cy="355995"/>
            </a:xfrm>
            <a:custGeom>
              <a:avLst/>
              <a:gdLst/>
              <a:ahLst/>
              <a:cxnLst/>
              <a:rect l="l" t="t" r="r" b="b"/>
              <a:pathLst>
                <a:path w="36106" h="36105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5388" y="32387"/>
                    <a:pt x="11280" y="36105"/>
                    <a:pt x="18053" y="36105"/>
                  </a:cubicBezTo>
                  <a:cubicBezTo>
                    <a:pt x="28009" y="36105"/>
                    <a:pt x="36106" y="28008"/>
                    <a:pt x="36106" y="18052"/>
                  </a:cubicBezTo>
                  <a:cubicBezTo>
                    <a:pt x="36106" y="11310"/>
                    <a:pt x="32388" y="5419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733762" y="446700"/>
              <a:ext cx="288287" cy="288277"/>
            </a:xfrm>
            <a:custGeom>
              <a:avLst/>
              <a:gdLst/>
              <a:ahLst/>
              <a:cxnLst/>
              <a:rect l="l" t="t" r="r" b="b"/>
              <a:pathLst>
                <a:path w="29238" h="29237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4947" y="28386"/>
                    <a:pt x="7972" y="29237"/>
                    <a:pt x="11185" y="29237"/>
                  </a:cubicBezTo>
                  <a:cubicBezTo>
                    <a:pt x="21141" y="29237"/>
                    <a:pt x="29238" y="21140"/>
                    <a:pt x="29238" y="11184"/>
                  </a:cubicBezTo>
                  <a:cubicBezTo>
                    <a:pt x="29238" y="7971"/>
                    <a:pt x="28387" y="4946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699900" y="494229"/>
              <a:ext cx="416269" cy="308470"/>
            </a:xfrm>
            <a:custGeom>
              <a:avLst/>
              <a:gdLst/>
              <a:ahLst/>
              <a:cxnLst/>
              <a:rect l="l" t="t" r="r" b="b"/>
              <a:pathLst>
                <a:path w="42218" h="31285" extrusionOk="0">
                  <a:moveTo>
                    <a:pt x="42218" y="0"/>
                  </a:moveTo>
                  <a:cubicBezTo>
                    <a:pt x="6901" y="0"/>
                    <a:pt x="1" y="23913"/>
                    <a:pt x="1" y="23913"/>
                  </a:cubicBezTo>
                  <a:lnTo>
                    <a:pt x="6932" y="24259"/>
                  </a:lnTo>
                  <a:lnTo>
                    <a:pt x="11910" y="31285"/>
                  </a:lnTo>
                  <a:cubicBezTo>
                    <a:pt x="11910" y="31285"/>
                    <a:pt x="15627" y="9798"/>
                    <a:pt x="4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768255" y="494229"/>
              <a:ext cx="347920" cy="308470"/>
            </a:xfrm>
            <a:custGeom>
              <a:avLst/>
              <a:gdLst/>
              <a:ahLst/>
              <a:cxnLst/>
              <a:rect l="l" t="t" r="r" b="b"/>
              <a:pathLst>
                <a:path w="35286" h="31285" extrusionOk="0">
                  <a:moveTo>
                    <a:pt x="35286" y="0"/>
                  </a:moveTo>
                  <a:lnTo>
                    <a:pt x="35286" y="0"/>
                  </a:lnTo>
                  <a:cubicBezTo>
                    <a:pt x="6931" y="7404"/>
                    <a:pt x="0" y="24259"/>
                    <a:pt x="0" y="24259"/>
                  </a:cubicBezTo>
                  <a:lnTo>
                    <a:pt x="4978" y="31285"/>
                  </a:lnTo>
                  <a:cubicBezTo>
                    <a:pt x="4978" y="31285"/>
                    <a:pt x="8695" y="9798"/>
                    <a:pt x="35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" name="Google Shape;772;p36"/>
          <p:cNvSpPr txBox="1">
            <a:spLocks noGrp="1"/>
          </p:cNvSpPr>
          <p:nvPr>
            <p:ph type="ctrTitle"/>
          </p:nvPr>
        </p:nvSpPr>
        <p:spPr>
          <a:xfrm>
            <a:off x="658555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BOARDING PASS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773" name="Google Shape;773;p36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774" name="Google Shape;774;p36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36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" name="Google Shape;799;p36"/>
          <p:cNvGrpSpPr/>
          <p:nvPr/>
        </p:nvGrpSpPr>
        <p:grpSpPr>
          <a:xfrm>
            <a:off x="6736087" y="3753190"/>
            <a:ext cx="1875726" cy="943599"/>
            <a:chOff x="6762967" y="-1341310"/>
            <a:chExt cx="1875726" cy="943599"/>
          </a:xfrm>
        </p:grpSpPr>
        <p:sp>
          <p:nvSpPr>
            <p:cNvPr id="800" name="Google Shape;800;p36"/>
            <p:cNvSpPr/>
            <p:nvPr/>
          </p:nvSpPr>
          <p:spPr>
            <a:xfrm>
              <a:off x="859679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838751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731470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19" y="7814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7695095" y="-1341310"/>
              <a:ext cx="186570" cy="943599"/>
            </a:xfrm>
            <a:custGeom>
              <a:avLst/>
              <a:gdLst/>
              <a:ahLst/>
              <a:cxnLst/>
              <a:rect l="l" t="t" r="r" b="b"/>
              <a:pathLst>
                <a:path w="1545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1544" y="7814"/>
                  </a:lnTo>
                  <a:lnTo>
                    <a:pt x="1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8265795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8170638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8075481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8" y="7814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7980445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7170041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704831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695328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6858124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676296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7611410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7512509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" name="Google Shape;815;p36"/>
          <p:cNvSpPr txBox="1">
            <a:spLocks noGrp="1"/>
          </p:cNvSpPr>
          <p:nvPr>
            <p:ph type="ctrTitle"/>
          </p:nvPr>
        </p:nvSpPr>
        <p:spPr>
          <a:xfrm>
            <a:off x="6736075" y="9889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FLIGHT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6" name="Google Shape;816;p36"/>
          <p:cNvSpPr txBox="1">
            <a:spLocks noGrp="1"/>
          </p:cNvSpPr>
          <p:nvPr>
            <p:ph type="ctrTitle"/>
          </p:nvPr>
        </p:nvSpPr>
        <p:spPr>
          <a:xfrm>
            <a:off x="6736075" y="188432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GATE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7" name="Google Shape;817;p36"/>
          <p:cNvSpPr txBox="1">
            <a:spLocks noGrp="1"/>
          </p:cNvSpPr>
          <p:nvPr>
            <p:ph type="ctrTitle"/>
          </p:nvPr>
        </p:nvSpPr>
        <p:spPr>
          <a:xfrm>
            <a:off x="6736075" y="2779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SEAT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8" name="Google Shape;818;p36"/>
          <p:cNvSpPr txBox="1">
            <a:spLocks noGrp="1"/>
          </p:cNvSpPr>
          <p:nvPr>
            <p:ph type="ctrTitle"/>
          </p:nvPr>
        </p:nvSpPr>
        <p:spPr>
          <a:xfrm>
            <a:off x="6736075" y="13510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B345</a:t>
            </a:r>
            <a:endParaRPr sz="2400" dirty="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19" name="Google Shape;819;p36"/>
          <p:cNvSpPr txBox="1">
            <a:spLocks noGrp="1"/>
          </p:cNvSpPr>
          <p:nvPr>
            <p:ph type="ctrTitle"/>
          </p:nvPr>
        </p:nvSpPr>
        <p:spPr>
          <a:xfrm>
            <a:off x="6736075" y="2227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D8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20" name="Google Shape;820;p36"/>
          <p:cNvSpPr txBox="1">
            <a:spLocks noGrp="1"/>
          </p:cNvSpPr>
          <p:nvPr>
            <p:ph type="ctrTitle"/>
          </p:nvPr>
        </p:nvSpPr>
        <p:spPr>
          <a:xfrm>
            <a:off x="6736075" y="31042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29E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23" name="Google Shape;823;p36"/>
          <p:cNvSpPr txBox="1">
            <a:spLocks noGrp="1"/>
          </p:cNvSpPr>
          <p:nvPr>
            <p:ph type="title" idx="2"/>
          </p:nvPr>
        </p:nvSpPr>
        <p:spPr>
          <a:xfrm>
            <a:off x="791311" y="971975"/>
            <a:ext cx="2458200" cy="11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824" name="Google Shape;824;p36"/>
          <p:cNvCxnSpPr/>
          <p:nvPr/>
        </p:nvCxnSpPr>
        <p:spPr>
          <a:xfrm rot="10800000">
            <a:off x="724636" y="1133575"/>
            <a:ext cx="0" cy="8796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43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77391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TECNOLOGIAS</a:t>
            </a:r>
            <a:endParaRPr dirty="0"/>
          </a:p>
        </p:txBody>
      </p:sp>
      <p:sp>
        <p:nvSpPr>
          <p:cNvPr id="1265" name="Google Shape;1265;p43"/>
          <p:cNvSpPr txBox="1">
            <a:spLocks noGrp="1"/>
          </p:cNvSpPr>
          <p:nvPr>
            <p:ph type="title" idx="2"/>
          </p:nvPr>
        </p:nvSpPr>
        <p:spPr>
          <a:xfrm>
            <a:off x="1294749" y="2939149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SIMULADOR</a:t>
            </a:r>
            <a:endParaRPr dirty="0"/>
          </a:p>
        </p:txBody>
      </p:sp>
      <p:sp>
        <p:nvSpPr>
          <p:cNvPr id="1266" name="Google Shape;1266;p43"/>
          <p:cNvSpPr txBox="1">
            <a:spLocks noGrp="1"/>
          </p:cNvSpPr>
          <p:nvPr>
            <p:ph type="subTitle" idx="1"/>
          </p:nvPr>
        </p:nvSpPr>
        <p:spPr>
          <a:xfrm>
            <a:off x="1294749" y="3449474"/>
            <a:ext cx="21852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X-Plane 11</a:t>
            </a:r>
            <a:endParaRPr dirty="0"/>
          </a:p>
        </p:txBody>
      </p:sp>
      <p:sp>
        <p:nvSpPr>
          <p:cNvPr id="1267" name="Google Shape;1267;p43"/>
          <p:cNvSpPr txBox="1">
            <a:spLocks noGrp="1"/>
          </p:cNvSpPr>
          <p:nvPr>
            <p:ph type="title" idx="3"/>
          </p:nvPr>
        </p:nvSpPr>
        <p:spPr>
          <a:xfrm>
            <a:off x="5044156" y="2942901"/>
            <a:ext cx="2185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CONTROLES</a:t>
            </a:r>
            <a:endParaRPr dirty="0"/>
          </a:p>
        </p:txBody>
      </p:sp>
      <p:sp>
        <p:nvSpPr>
          <p:cNvPr id="1268" name="Google Shape;1268;p43"/>
          <p:cNvSpPr txBox="1">
            <a:spLocks noGrp="1"/>
          </p:cNvSpPr>
          <p:nvPr>
            <p:ph type="subTitle" idx="4"/>
          </p:nvPr>
        </p:nvSpPr>
        <p:spPr>
          <a:xfrm>
            <a:off x="5044156" y="3453226"/>
            <a:ext cx="2185200" cy="11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Arduino</a:t>
            </a:r>
            <a:endParaRPr dirty="0"/>
          </a:p>
        </p:txBody>
      </p:sp>
      <p:grpSp>
        <p:nvGrpSpPr>
          <p:cNvPr id="1271" name="Google Shape;1271;p43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1272" name="Google Shape;1272;p43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3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" name="Google Shape;1279;p43"/>
          <p:cNvGrpSpPr/>
          <p:nvPr/>
        </p:nvGrpSpPr>
        <p:grpSpPr>
          <a:xfrm>
            <a:off x="2266950" y="561950"/>
            <a:ext cx="5682325" cy="62400"/>
            <a:chOff x="2266950" y="561950"/>
            <a:chExt cx="5682325" cy="62400"/>
          </a:xfrm>
        </p:grpSpPr>
        <p:sp>
          <p:nvSpPr>
            <p:cNvPr id="1280" name="Google Shape;1280;p43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3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3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3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3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3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3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3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3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3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3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3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58197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59674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61150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62627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64103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65580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67056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3"/>
            <p:cNvSpPr/>
            <p:nvPr/>
          </p:nvSpPr>
          <p:spPr>
            <a:xfrm>
              <a:off x="68533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3"/>
            <p:cNvSpPr/>
            <p:nvPr/>
          </p:nvSpPr>
          <p:spPr>
            <a:xfrm>
              <a:off x="70009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3"/>
            <p:cNvSpPr/>
            <p:nvPr/>
          </p:nvSpPr>
          <p:spPr>
            <a:xfrm>
              <a:off x="71486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72962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74439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3"/>
            <p:cNvSpPr/>
            <p:nvPr/>
          </p:nvSpPr>
          <p:spPr>
            <a:xfrm>
              <a:off x="75915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3"/>
            <p:cNvSpPr/>
            <p:nvPr/>
          </p:nvSpPr>
          <p:spPr>
            <a:xfrm>
              <a:off x="773922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7886875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9" name="Google Shape;1319;p43"/>
          <p:cNvSpPr/>
          <p:nvPr/>
        </p:nvSpPr>
        <p:spPr>
          <a:xfrm>
            <a:off x="8117475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0" name="Google Shape;1320;p43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1321" name="Google Shape;1321;p43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2" name="Google Shape;1322;p43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1323" name="Google Shape;1323;p43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43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43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43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43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43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329" name="Google Shape;1329;p43"/>
          <p:cNvCxnSpPr/>
          <p:nvPr/>
        </p:nvCxnSpPr>
        <p:spPr>
          <a:xfrm rot="10800000">
            <a:off x="1303424" y="3083110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43"/>
          <p:cNvCxnSpPr/>
          <p:nvPr/>
        </p:nvCxnSpPr>
        <p:spPr>
          <a:xfrm rot="10800000">
            <a:off x="5052209" y="3086862"/>
            <a:ext cx="0" cy="267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" name="Google Shape;4724;p66">
            <a:extLst>
              <a:ext uri="{FF2B5EF4-FFF2-40B4-BE49-F238E27FC236}">
                <a16:creationId xmlns:a16="http://schemas.microsoft.com/office/drawing/2014/main" id="{CC304055-5152-7F18-1B40-214C72F92DF6}"/>
              </a:ext>
            </a:extLst>
          </p:cNvPr>
          <p:cNvSpPr/>
          <p:nvPr/>
        </p:nvSpPr>
        <p:spPr>
          <a:xfrm>
            <a:off x="1303424" y="2224991"/>
            <a:ext cx="544321" cy="528626"/>
          </a:xfrm>
          <a:custGeom>
            <a:avLst/>
            <a:gdLst/>
            <a:ahLst/>
            <a:cxnLst/>
            <a:rect l="l" t="t" r="r" b="b"/>
            <a:pathLst>
              <a:path w="11064" h="10745" extrusionOk="0">
                <a:moveTo>
                  <a:pt x="5015" y="860"/>
                </a:moveTo>
                <a:lnTo>
                  <a:pt x="5461" y="1306"/>
                </a:lnTo>
                <a:lnTo>
                  <a:pt x="5068" y="1699"/>
                </a:lnTo>
                <a:lnTo>
                  <a:pt x="4444" y="1431"/>
                </a:lnTo>
                <a:lnTo>
                  <a:pt x="5015" y="860"/>
                </a:lnTo>
                <a:close/>
                <a:moveTo>
                  <a:pt x="8896" y="1569"/>
                </a:moveTo>
                <a:cubicBezTo>
                  <a:pt x="8815" y="1569"/>
                  <a:pt x="8735" y="1601"/>
                  <a:pt x="8672" y="1663"/>
                </a:cubicBezTo>
                <a:lnTo>
                  <a:pt x="7780" y="2555"/>
                </a:lnTo>
                <a:cubicBezTo>
                  <a:pt x="7655" y="2680"/>
                  <a:pt x="7655" y="2876"/>
                  <a:pt x="7780" y="3001"/>
                </a:cubicBezTo>
                <a:cubicBezTo>
                  <a:pt x="7843" y="3064"/>
                  <a:pt x="7923" y="3095"/>
                  <a:pt x="8003" y="3095"/>
                </a:cubicBezTo>
                <a:cubicBezTo>
                  <a:pt x="8084" y="3095"/>
                  <a:pt x="8164" y="3064"/>
                  <a:pt x="8226" y="3001"/>
                </a:cubicBezTo>
                <a:lnTo>
                  <a:pt x="9119" y="2109"/>
                </a:lnTo>
                <a:cubicBezTo>
                  <a:pt x="9243" y="1984"/>
                  <a:pt x="9243" y="1788"/>
                  <a:pt x="9119" y="1663"/>
                </a:cubicBezTo>
                <a:cubicBezTo>
                  <a:pt x="9056" y="1601"/>
                  <a:pt x="8976" y="1569"/>
                  <a:pt x="8896" y="1569"/>
                </a:cubicBezTo>
                <a:close/>
                <a:moveTo>
                  <a:pt x="1732" y="972"/>
                </a:moveTo>
                <a:cubicBezTo>
                  <a:pt x="1865" y="972"/>
                  <a:pt x="1999" y="1000"/>
                  <a:pt x="2124" y="1056"/>
                </a:cubicBezTo>
                <a:lnTo>
                  <a:pt x="5800" y="2734"/>
                </a:lnTo>
                <a:lnTo>
                  <a:pt x="5336" y="3197"/>
                </a:lnTo>
                <a:cubicBezTo>
                  <a:pt x="5104" y="3447"/>
                  <a:pt x="4854" y="3715"/>
                  <a:pt x="4569" y="4036"/>
                </a:cubicBezTo>
                <a:lnTo>
                  <a:pt x="1036" y="1270"/>
                </a:lnTo>
                <a:lnTo>
                  <a:pt x="1072" y="1253"/>
                </a:lnTo>
                <a:cubicBezTo>
                  <a:pt x="1245" y="1067"/>
                  <a:pt x="1487" y="972"/>
                  <a:pt x="1732" y="972"/>
                </a:cubicBezTo>
                <a:close/>
                <a:moveTo>
                  <a:pt x="9475" y="5303"/>
                </a:moveTo>
                <a:lnTo>
                  <a:pt x="9921" y="5749"/>
                </a:lnTo>
                <a:lnTo>
                  <a:pt x="9351" y="6320"/>
                </a:lnTo>
                <a:lnTo>
                  <a:pt x="9065" y="5713"/>
                </a:lnTo>
                <a:lnTo>
                  <a:pt x="9475" y="5303"/>
                </a:lnTo>
                <a:close/>
                <a:moveTo>
                  <a:pt x="1999" y="7408"/>
                </a:moveTo>
                <a:cubicBezTo>
                  <a:pt x="1785" y="7712"/>
                  <a:pt x="1625" y="7997"/>
                  <a:pt x="1482" y="8247"/>
                </a:cubicBezTo>
                <a:lnTo>
                  <a:pt x="715" y="7997"/>
                </a:lnTo>
                <a:lnTo>
                  <a:pt x="768" y="7658"/>
                </a:lnTo>
                <a:cubicBezTo>
                  <a:pt x="804" y="7515"/>
                  <a:pt x="929" y="7408"/>
                  <a:pt x="1089" y="7408"/>
                </a:cubicBezTo>
                <a:close/>
                <a:moveTo>
                  <a:pt x="9583" y="630"/>
                </a:moveTo>
                <a:cubicBezTo>
                  <a:pt x="9763" y="630"/>
                  <a:pt x="9911" y="677"/>
                  <a:pt x="10011" y="771"/>
                </a:cubicBezTo>
                <a:cubicBezTo>
                  <a:pt x="10314" y="1092"/>
                  <a:pt x="10118" y="1984"/>
                  <a:pt x="9333" y="2769"/>
                </a:cubicBezTo>
                <a:lnTo>
                  <a:pt x="7120" y="4982"/>
                </a:lnTo>
                <a:cubicBezTo>
                  <a:pt x="6371" y="5749"/>
                  <a:pt x="5140" y="6766"/>
                  <a:pt x="3926" y="7622"/>
                </a:cubicBezTo>
                <a:cubicBezTo>
                  <a:pt x="3623" y="7854"/>
                  <a:pt x="2517" y="8639"/>
                  <a:pt x="1839" y="8943"/>
                </a:cubicBezTo>
                <a:cubicBezTo>
                  <a:pt x="2106" y="8318"/>
                  <a:pt x="2784" y="7355"/>
                  <a:pt x="3177" y="6802"/>
                </a:cubicBezTo>
                <a:cubicBezTo>
                  <a:pt x="4051" y="5606"/>
                  <a:pt x="5068" y="4375"/>
                  <a:pt x="5782" y="3644"/>
                </a:cubicBezTo>
                <a:lnTo>
                  <a:pt x="7994" y="1431"/>
                </a:lnTo>
                <a:cubicBezTo>
                  <a:pt x="8537" y="901"/>
                  <a:pt x="9151" y="630"/>
                  <a:pt x="9583" y="630"/>
                </a:cubicBezTo>
                <a:close/>
                <a:moveTo>
                  <a:pt x="8030" y="4964"/>
                </a:moveTo>
                <a:cubicBezTo>
                  <a:pt x="8244" y="5446"/>
                  <a:pt x="9440" y="8051"/>
                  <a:pt x="9707" y="8657"/>
                </a:cubicBezTo>
                <a:cubicBezTo>
                  <a:pt x="9868" y="9014"/>
                  <a:pt x="9797" y="9425"/>
                  <a:pt x="9529" y="9710"/>
                </a:cubicBezTo>
                <a:lnTo>
                  <a:pt x="9493" y="9728"/>
                </a:lnTo>
                <a:lnTo>
                  <a:pt x="6745" y="6195"/>
                </a:lnTo>
                <a:cubicBezTo>
                  <a:pt x="7049" y="5927"/>
                  <a:pt x="7334" y="5660"/>
                  <a:pt x="7566" y="5428"/>
                </a:cubicBezTo>
                <a:lnTo>
                  <a:pt x="8030" y="4964"/>
                </a:lnTo>
                <a:close/>
                <a:moveTo>
                  <a:pt x="3373" y="8782"/>
                </a:moveTo>
                <a:lnTo>
                  <a:pt x="3373" y="9692"/>
                </a:lnTo>
                <a:cubicBezTo>
                  <a:pt x="3373" y="9835"/>
                  <a:pt x="3266" y="9960"/>
                  <a:pt x="3106" y="9996"/>
                </a:cubicBezTo>
                <a:lnTo>
                  <a:pt x="2784" y="10067"/>
                </a:lnTo>
                <a:lnTo>
                  <a:pt x="2517" y="9300"/>
                </a:lnTo>
                <a:cubicBezTo>
                  <a:pt x="2767" y="9157"/>
                  <a:pt x="3052" y="8978"/>
                  <a:pt x="3373" y="8782"/>
                </a:cubicBezTo>
                <a:close/>
                <a:moveTo>
                  <a:pt x="9580" y="0"/>
                </a:moveTo>
                <a:cubicBezTo>
                  <a:pt x="8956" y="0"/>
                  <a:pt x="8196" y="355"/>
                  <a:pt x="7548" y="1003"/>
                </a:cubicBezTo>
                <a:lnTo>
                  <a:pt x="6282" y="2270"/>
                </a:lnTo>
                <a:lnTo>
                  <a:pt x="5675" y="1984"/>
                </a:lnTo>
                <a:lnTo>
                  <a:pt x="6121" y="1538"/>
                </a:lnTo>
                <a:cubicBezTo>
                  <a:pt x="6157" y="1502"/>
                  <a:pt x="6175" y="1467"/>
                  <a:pt x="6192" y="1431"/>
                </a:cubicBezTo>
                <a:cubicBezTo>
                  <a:pt x="6246" y="1306"/>
                  <a:pt x="6228" y="1163"/>
                  <a:pt x="6139" y="1074"/>
                </a:cubicBezTo>
                <a:lnTo>
                  <a:pt x="5247" y="200"/>
                </a:lnTo>
                <a:cubicBezTo>
                  <a:pt x="5211" y="164"/>
                  <a:pt x="5175" y="146"/>
                  <a:pt x="5140" y="129"/>
                </a:cubicBezTo>
                <a:cubicBezTo>
                  <a:pt x="5100" y="111"/>
                  <a:pt x="5060" y="103"/>
                  <a:pt x="5021" y="103"/>
                </a:cubicBezTo>
                <a:cubicBezTo>
                  <a:pt x="4938" y="103"/>
                  <a:pt x="4861" y="139"/>
                  <a:pt x="4801" y="200"/>
                </a:cubicBezTo>
                <a:lnTo>
                  <a:pt x="3837" y="1146"/>
                </a:lnTo>
                <a:lnTo>
                  <a:pt x="2374" y="485"/>
                </a:lnTo>
                <a:cubicBezTo>
                  <a:pt x="2168" y="392"/>
                  <a:pt x="1948" y="346"/>
                  <a:pt x="1727" y="346"/>
                </a:cubicBezTo>
                <a:cubicBezTo>
                  <a:pt x="1317" y="346"/>
                  <a:pt x="910" y="505"/>
                  <a:pt x="608" y="807"/>
                </a:cubicBezTo>
                <a:lnTo>
                  <a:pt x="340" y="1074"/>
                </a:lnTo>
                <a:cubicBezTo>
                  <a:pt x="322" y="1110"/>
                  <a:pt x="286" y="1146"/>
                  <a:pt x="269" y="1199"/>
                </a:cubicBezTo>
                <a:cubicBezTo>
                  <a:pt x="215" y="1324"/>
                  <a:pt x="269" y="1467"/>
                  <a:pt x="376" y="1556"/>
                </a:cubicBezTo>
                <a:lnTo>
                  <a:pt x="4158" y="4518"/>
                </a:lnTo>
                <a:cubicBezTo>
                  <a:pt x="3569" y="5232"/>
                  <a:pt x="2963" y="6017"/>
                  <a:pt x="2428" y="6784"/>
                </a:cubicBezTo>
                <a:lnTo>
                  <a:pt x="1089" y="6784"/>
                </a:lnTo>
                <a:cubicBezTo>
                  <a:pt x="625" y="6784"/>
                  <a:pt x="251" y="7105"/>
                  <a:pt x="162" y="7533"/>
                </a:cubicBezTo>
                <a:lnTo>
                  <a:pt x="37" y="8140"/>
                </a:lnTo>
                <a:cubicBezTo>
                  <a:pt x="1" y="8300"/>
                  <a:pt x="90" y="8461"/>
                  <a:pt x="251" y="8497"/>
                </a:cubicBezTo>
                <a:lnTo>
                  <a:pt x="1196" y="8818"/>
                </a:lnTo>
                <a:cubicBezTo>
                  <a:pt x="1089" y="9139"/>
                  <a:pt x="1072" y="9371"/>
                  <a:pt x="1232" y="9549"/>
                </a:cubicBezTo>
                <a:cubicBezTo>
                  <a:pt x="1324" y="9633"/>
                  <a:pt x="1432" y="9666"/>
                  <a:pt x="1546" y="9666"/>
                </a:cubicBezTo>
                <a:cubicBezTo>
                  <a:pt x="1676" y="9666"/>
                  <a:pt x="1813" y="9624"/>
                  <a:pt x="1946" y="9567"/>
                </a:cubicBezTo>
                <a:lnTo>
                  <a:pt x="2267" y="10531"/>
                </a:lnTo>
                <a:cubicBezTo>
                  <a:pt x="2321" y="10656"/>
                  <a:pt x="2428" y="10745"/>
                  <a:pt x="2570" y="10745"/>
                </a:cubicBezTo>
                <a:cubicBezTo>
                  <a:pt x="2624" y="10745"/>
                  <a:pt x="2606" y="10745"/>
                  <a:pt x="3230" y="10620"/>
                </a:cubicBezTo>
                <a:cubicBezTo>
                  <a:pt x="3677" y="10531"/>
                  <a:pt x="3998" y="10138"/>
                  <a:pt x="3998" y="9692"/>
                </a:cubicBezTo>
                <a:lnTo>
                  <a:pt x="3998" y="8354"/>
                </a:lnTo>
                <a:cubicBezTo>
                  <a:pt x="4783" y="7801"/>
                  <a:pt x="5568" y="7194"/>
                  <a:pt x="6264" y="6623"/>
                </a:cubicBezTo>
                <a:lnTo>
                  <a:pt x="9226" y="10406"/>
                </a:lnTo>
                <a:cubicBezTo>
                  <a:pt x="9279" y="10477"/>
                  <a:pt x="9368" y="10513"/>
                  <a:pt x="9458" y="10531"/>
                </a:cubicBezTo>
                <a:cubicBezTo>
                  <a:pt x="9547" y="10531"/>
                  <a:pt x="9636" y="10495"/>
                  <a:pt x="9690" y="10424"/>
                </a:cubicBezTo>
                <a:lnTo>
                  <a:pt x="9957" y="10156"/>
                </a:lnTo>
                <a:cubicBezTo>
                  <a:pt x="10421" y="9692"/>
                  <a:pt x="10546" y="8978"/>
                  <a:pt x="10278" y="8390"/>
                </a:cubicBezTo>
                <a:lnTo>
                  <a:pt x="9618" y="6944"/>
                </a:lnTo>
                <a:lnTo>
                  <a:pt x="10582" y="5981"/>
                </a:lnTo>
                <a:cubicBezTo>
                  <a:pt x="10707" y="5856"/>
                  <a:pt x="10707" y="5660"/>
                  <a:pt x="10582" y="5535"/>
                </a:cubicBezTo>
                <a:lnTo>
                  <a:pt x="9690" y="4643"/>
                </a:lnTo>
                <a:cubicBezTo>
                  <a:pt x="9629" y="4582"/>
                  <a:pt x="9552" y="4546"/>
                  <a:pt x="9469" y="4546"/>
                </a:cubicBezTo>
                <a:cubicBezTo>
                  <a:pt x="9431" y="4546"/>
                  <a:pt x="9391" y="4554"/>
                  <a:pt x="9351" y="4571"/>
                </a:cubicBezTo>
                <a:cubicBezTo>
                  <a:pt x="9297" y="4589"/>
                  <a:pt x="9279" y="4625"/>
                  <a:pt x="9243" y="4643"/>
                </a:cubicBezTo>
                <a:lnTo>
                  <a:pt x="8780" y="5107"/>
                </a:lnTo>
                <a:lnTo>
                  <a:pt x="8512" y="4500"/>
                </a:lnTo>
                <a:lnTo>
                  <a:pt x="9779" y="3215"/>
                </a:lnTo>
                <a:cubicBezTo>
                  <a:pt x="10778" y="2216"/>
                  <a:pt x="11063" y="949"/>
                  <a:pt x="10439" y="325"/>
                </a:cubicBezTo>
                <a:cubicBezTo>
                  <a:pt x="10219" y="105"/>
                  <a:pt x="9920" y="0"/>
                  <a:pt x="95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4729;p66">
            <a:extLst>
              <a:ext uri="{FF2B5EF4-FFF2-40B4-BE49-F238E27FC236}">
                <a16:creationId xmlns:a16="http://schemas.microsoft.com/office/drawing/2014/main" id="{B0B14FF6-DC0F-AA59-5D6C-B8AE8F7C2B10}"/>
              </a:ext>
            </a:extLst>
          </p:cNvPr>
          <p:cNvSpPr/>
          <p:nvPr/>
        </p:nvSpPr>
        <p:spPr>
          <a:xfrm>
            <a:off x="5039320" y="2217261"/>
            <a:ext cx="538330" cy="538281"/>
          </a:xfrm>
          <a:custGeom>
            <a:avLst/>
            <a:gdLst/>
            <a:ahLst/>
            <a:cxnLst/>
            <a:rect l="l" t="t" r="r" b="b"/>
            <a:pathLst>
              <a:path w="10743" h="10742" extrusionOk="0">
                <a:moveTo>
                  <a:pt x="5621" y="625"/>
                </a:moveTo>
                <a:lnTo>
                  <a:pt x="5371" y="1017"/>
                </a:lnTo>
                <a:lnTo>
                  <a:pt x="5104" y="625"/>
                </a:lnTo>
                <a:close/>
                <a:moveTo>
                  <a:pt x="3471" y="1777"/>
                </a:moveTo>
                <a:cubicBezTo>
                  <a:pt x="3418" y="1777"/>
                  <a:pt x="3366" y="1791"/>
                  <a:pt x="3320" y="1820"/>
                </a:cubicBezTo>
                <a:cubicBezTo>
                  <a:pt x="3177" y="1910"/>
                  <a:pt x="3123" y="2106"/>
                  <a:pt x="3213" y="2249"/>
                </a:cubicBezTo>
                <a:lnTo>
                  <a:pt x="3516" y="2802"/>
                </a:lnTo>
                <a:cubicBezTo>
                  <a:pt x="3575" y="2897"/>
                  <a:pt x="3682" y="2952"/>
                  <a:pt x="3789" y="2952"/>
                </a:cubicBezTo>
                <a:cubicBezTo>
                  <a:pt x="3843" y="2952"/>
                  <a:pt x="3896" y="2938"/>
                  <a:pt x="3944" y="2909"/>
                </a:cubicBezTo>
                <a:cubicBezTo>
                  <a:pt x="4105" y="2820"/>
                  <a:pt x="4158" y="2641"/>
                  <a:pt x="4069" y="2481"/>
                </a:cubicBezTo>
                <a:lnTo>
                  <a:pt x="3748" y="1945"/>
                </a:lnTo>
                <a:cubicBezTo>
                  <a:pt x="3688" y="1837"/>
                  <a:pt x="3579" y="1777"/>
                  <a:pt x="3471" y="1777"/>
                </a:cubicBezTo>
                <a:close/>
                <a:moveTo>
                  <a:pt x="7255" y="1777"/>
                </a:moveTo>
                <a:cubicBezTo>
                  <a:pt x="7146" y="1777"/>
                  <a:pt x="7037" y="1837"/>
                  <a:pt x="6977" y="1945"/>
                </a:cubicBezTo>
                <a:lnTo>
                  <a:pt x="6674" y="2481"/>
                </a:lnTo>
                <a:cubicBezTo>
                  <a:pt x="6585" y="2641"/>
                  <a:pt x="6638" y="2820"/>
                  <a:pt x="6781" y="2909"/>
                </a:cubicBezTo>
                <a:cubicBezTo>
                  <a:pt x="6829" y="2938"/>
                  <a:pt x="6882" y="2952"/>
                  <a:pt x="6936" y="2952"/>
                </a:cubicBezTo>
                <a:cubicBezTo>
                  <a:pt x="7043" y="2952"/>
                  <a:pt x="7150" y="2897"/>
                  <a:pt x="7209" y="2802"/>
                </a:cubicBezTo>
                <a:lnTo>
                  <a:pt x="7530" y="2249"/>
                </a:lnTo>
                <a:cubicBezTo>
                  <a:pt x="7620" y="2106"/>
                  <a:pt x="7566" y="1910"/>
                  <a:pt x="7406" y="1820"/>
                </a:cubicBezTo>
                <a:cubicBezTo>
                  <a:pt x="7359" y="1791"/>
                  <a:pt x="7307" y="1777"/>
                  <a:pt x="7255" y="1777"/>
                </a:cubicBezTo>
                <a:close/>
                <a:moveTo>
                  <a:pt x="5371" y="3551"/>
                </a:moveTo>
                <a:lnTo>
                  <a:pt x="5479" y="3783"/>
                </a:lnTo>
                <a:lnTo>
                  <a:pt x="5247" y="3783"/>
                </a:lnTo>
                <a:lnTo>
                  <a:pt x="5371" y="3551"/>
                </a:lnTo>
                <a:close/>
                <a:moveTo>
                  <a:pt x="2094" y="3168"/>
                </a:moveTo>
                <a:cubicBezTo>
                  <a:pt x="1987" y="3168"/>
                  <a:pt x="1880" y="3224"/>
                  <a:pt x="1821" y="3319"/>
                </a:cubicBezTo>
                <a:cubicBezTo>
                  <a:pt x="1732" y="3462"/>
                  <a:pt x="1785" y="3658"/>
                  <a:pt x="1946" y="3747"/>
                </a:cubicBezTo>
                <a:lnTo>
                  <a:pt x="2481" y="4069"/>
                </a:lnTo>
                <a:cubicBezTo>
                  <a:pt x="2533" y="4098"/>
                  <a:pt x="2587" y="4111"/>
                  <a:pt x="2640" y="4111"/>
                </a:cubicBezTo>
                <a:cubicBezTo>
                  <a:pt x="2748" y="4111"/>
                  <a:pt x="2849" y="4052"/>
                  <a:pt x="2909" y="3944"/>
                </a:cubicBezTo>
                <a:cubicBezTo>
                  <a:pt x="2998" y="3801"/>
                  <a:pt x="2945" y="3605"/>
                  <a:pt x="2802" y="3515"/>
                </a:cubicBezTo>
                <a:lnTo>
                  <a:pt x="2249" y="3212"/>
                </a:lnTo>
                <a:cubicBezTo>
                  <a:pt x="2201" y="3182"/>
                  <a:pt x="2148" y="3168"/>
                  <a:pt x="2094" y="3168"/>
                </a:cubicBezTo>
                <a:close/>
                <a:moveTo>
                  <a:pt x="8639" y="3168"/>
                </a:moveTo>
                <a:cubicBezTo>
                  <a:pt x="8585" y="3168"/>
                  <a:pt x="8530" y="3182"/>
                  <a:pt x="8476" y="3212"/>
                </a:cubicBezTo>
                <a:lnTo>
                  <a:pt x="7941" y="3515"/>
                </a:lnTo>
                <a:cubicBezTo>
                  <a:pt x="7780" y="3605"/>
                  <a:pt x="7727" y="3801"/>
                  <a:pt x="7816" y="3944"/>
                </a:cubicBezTo>
                <a:cubicBezTo>
                  <a:pt x="7876" y="4052"/>
                  <a:pt x="7985" y="4111"/>
                  <a:pt x="8093" y="4111"/>
                </a:cubicBezTo>
                <a:cubicBezTo>
                  <a:pt x="8145" y="4111"/>
                  <a:pt x="8198" y="4098"/>
                  <a:pt x="8244" y="4069"/>
                </a:cubicBezTo>
                <a:lnTo>
                  <a:pt x="8797" y="3747"/>
                </a:lnTo>
                <a:cubicBezTo>
                  <a:pt x="8940" y="3658"/>
                  <a:pt x="8994" y="3462"/>
                  <a:pt x="8904" y="3319"/>
                </a:cubicBezTo>
                <a:cubicBezTo>
                  <a:pt x="8845" y="3224"/>
                  <a:pt x="8746" y="3168"/>
                  <a:pt x="8639" y="3168"/>
                </a:cubicBezTo>
                <a:close/>
                <a:moveTo>
                  <a:pt x="5371" y="2534"/>
                </a:moveTo>
                <a:cubicBezTo>
                  <a:pt x="5247" y="2534"/>
                  <a:pt x="5140" y="2605"/>
                  <a:pt x="5086" y="2712"/>
                </a:cubicBezTo>
                <a:lnTo>
                  <a:pt x="4461" y="3961"/>
                </a:lnTo>
                <a:cubicBezTo>
                  <a:pt x="4408" y="4069"/>
                  <a:pt x="4408" y="4176"/>
                  <a:pt x="4461" y="4265"/>
                </a:cubicBezTo>
                <a:cubicBezTo>
                  <a:pt x="4533" y="4372"/>
                  <a:pt x="4622" y="4425"/>
                  <a:pt x="4729" y="4425"/>
                </a:cubicBezTo>
                <a:lnTo>
                  <a:pt x="5996" y="4425"/>
                </a:lnTo>
                <a:cubicBezTo>
                  <a:pt x="6103" y="4425"/>
                  <a:pt x="6210" y="4372"/>
                  <a:pt x="6264" y="4265"/>
                </a:cubicBezTo>
                <a:cubicBezTo>
                  <a:pt x="6317" y="4176"/>
                  <a:pt x="6335" y="4069"/>
                  <a:pt x="6281" y="3961"/>
                </a:cubicBezTo>
                <a:lnTo>
                  <a:pt x="5639" y="2712"/>
                </a:lnTo>
                <a:cubicBezTo>
                  <a:pt x="5586" y="2605"/>
                  <a:pt x="5479" y="2534"/>
                  <a:pt x="5371" y="2534"/>
                </a:cubicBezTo>
                <a:close/>
                <a:moveTo>
                  <a:pt x="5050" y="5050"/>
                </a:moveTo>
                <a:cubicBezTo>
                  <a:pt x="4872" y="5050"/>
                  <a:pt x="4729" y="5193"/>
                  <a:pt x="4729" y="5371"/>
                </a:cubicBezTo>
                <a:cubicBezTo>
                  <a:pt x="4729" y="5532"/>
                  <a:pt x="4872" y="5674"/>
                  <a:pt x="5050" y="5674"/>
                </a:cubicBezTo>
                <a:lnTo>
                  <a:pt x="5675" y="5674"/>
                </a:lnTo>
                <a:cubicBezTo>
                  <a:pt x="5853" y="5674"/>
                  <a:pt x="5996" y="5532"/>
                  <a:pt x="5996" y="5371"/>
                </a:cubicBezTo>
                <a:cubicBezTo>
                  <a:pt x="5996" y="5193"/>
                  <a:pt x="5853" y="5050"/>
                  <a:pt x="5675" y="5050"/>
                </a:cubicBezTo>
                <a:close/>
                <a:moveTo>
                  <a:pt x="1589" y="5050"/>
                </a:moveTo>
                <a:cubicBezTo>
                  <a:pt x="1410" y="5050"/>
                  <a:pt x="1268" y="5193"/>
                  <a:pt x="1268" y="5371"/>
                </a:cubicBezTo>
                <a:cubicBezTo>
                  <a:pt x="1268" y="5532"/>
                  <a:pt x="1410" y="5674"/>
                  <a:pt x="1589" y="5674"/>
                </a:cubicBezTo>
                <a:lnTo>
                  <a:pt x="3373" y="5674"/>
                </a:lnTo>
                <a:cubicBezTo>
                  <a:pt x="3730" y="6442"/>
                  <a:pt x="4515" y="6941"/>
                  <a:pt x="5371" y="6941"/>
                </a:cubicBezTo>
                <a:cubicBezTo>
                  <a:pt x="6228" y="6941"/>
                  <a:pt x="6995" y="6442"/>
                  <a:pt x="7352" y="5674"/>
                </a:cubicBezTo>
                <a:lnTo>
                  <a:pt x="9136" y="5674"/>
                </a:lnTo>
                <a:cubicBezTo>
                  <a:pt x="9315" y="5674"/>
                  <a:pt x="9457" y="5532"/>
                  <a:pt x="9457" y="5371"/>
                </a:cubicBezTo>
                <a:cubicBezTo>
                  <a:pt x="9457" y="5193"/>
                  <a:pt x="9315" y="5050"/>
                  <a:pt x="9136" y="5050"/>
                </a:cubicBezTo>
                <a:lnTo>
                  <a:pt x="7156" y="5050"/>
                </a:lnTo>
                <a:cubicBezTo>
                  <a:pt x="7013" y="5050"/>
                  <a:pt x="6888" y="5139"/>
                  <a:pt x="6852" y="5264"/>
                </a:cubicBezTo>
                <a:cubicBezTo>
                  <a:pt x="6620" y="5888"/>
                  <a:pt x="6032" y="6317"/>
                  <a:pt x="5371" y="6317"/>
                </a:cubicBezTo>
                <a:cubicBezTo>
                  <a:pt x="4693" y="6317"/>
                  <a:pt x="4105" y="5888"/>
                  <a:pt x="3891" y="5264"/>
                </a:cubicBezTo>
                <a:cubicBezTo>
                  <a:pt x="3837" y="5139"/>
                  <a:pt x="3712" y="5050"/>
                  <a:pt x="3587" y="5050"/>
                </a:cubicBezTo>
                <a:close/>
                <a:moveTo>
                  <a:pt x="2644" y="6630"/>
                </a:moveTo>
                <a:cubicBezTo>
                  <a:pt x="2590" y="6630"/>
                  <a:pt x="2534" y="6644"/>
                  <a:pt x="2481" y="6674"/>
                </a:cubicBezTo>
                <a:lnTo>
                  <a:pt x="1946" y="6977"/>
                </a:lnTo>
                <a:cubicBezTo>
                  <a:pt x="1785" y="7066"/>
                  <a:pt x="1732" y="7262"/>
                  <a:pt x="1821" y="7405"/>
                </a:cubicBezTo>
                <a:cubicBezTo>
                  <a:pt x="1881" y="7513"/>
                  <a:pt x="1990" y="7573"/>
                  <a:pt x="2098" y="7573"/>
                </a:cubicBezTo>
                <a:cubicBezTo>
                  <a:pt x="2150" y="7573"/>
                  <a:pt x="2203" y="7559"/>
                  <a:pt x="2249" y="7530"/>
                </a:cubicBezTo>
                <a:lnTo>
                  <a:pt x="2802" y="7209"/>
                </a:lnTo>
                <a:cubicBezTo>
                  <a:pt x="2945" y="7120"/>
                  <a:pt x="2998" y="6923"/>
                  <a:pt x="2909" y="6781"/>
                </a:cubicBezTo>
                <a:cubicBezTo>
                  <a:pt x="2850" y="6685"/>
                  <a:pt x="2751" y="6630"/>
                  <a:pt x="2644" y="6630"/>
                </a:cubicBezTo>
                <a:close/>
                <a:moveTo>
                  <a:pt x="8090" y="6630"/>
                </a:moveTo>
                <a:cubicBezTo>
                  <a:pt x="7982" y="6630"/>
                  <a:pt x="7875" y="6685"/>
                  <a:pt x="7816" y="6781"/>
                </a:cubicBezTo>
                <a:cubicBezTo>
                  <a:pt x="7727" y="6923"/>
                  <a:pt x="7780" y="7120"/>
                  <a:pt x="7941" y="7209"/>
                </a:cubicBezTo>
                <a:lnTo>
                  <a:pt x="8476" y="7530"/>
                </a:lnTo>
                <a:cubicBezTo>
                  <a:pt x="8528" y="7559"/>
                  <a:pt x="8583" y="7573"/>
                  <a:pt x="8635" y="7573"/>
                </a:cubicBezTo>
                <a:cubicBezTo>
                  <a:pt x="8743" y="7573"/>
                  <a:pt x="8844" y="7513"/>
                  <a:pt x="8904" y="7405"/>
                </a:cubicBezTo>
                <a:cubicBezTo>
                  <a:pt x="8994" y="7262"/>
                  <a:pt x="8940" y="7066"/>
                  <a:pt x="8797" y="6977"/>
                </a:cubicBezTo>
                <a:lnTo>
                  <a:pt x="8244" y="6674"/>
                </a:lnTo>
                <a:cubicBezTo>
                  <a:pt x="8197" y="6644"/>
                  <a:pt x="8143" y="6630"/>
                  <a:pt x="8090" y="6630"/>
                </a:cubicBezTo>
                <a:close/>
                <a:moveTo>
                  <a:pt x="6317" y="714"/>
                </a:moveTo>
                <a:cubicBezTo>
                  <a:pt x="8476" y="1160"/>
                  <a:pt x="10100" y="3069"/>
                  <a:pt x="10100" y="5371"/>
                </a:cubicBezTo>
                <a:cubicBezTo>
                  <a:pt x="10100" y="7030"/>
                  <a:pt x="9243" y="8493"/>
                  <a:pt x="7941" y="9350"/>
                </a:cubicBezTo>
                <a:lnTo>
                  <a:pt x="7566" y="7815"/>
                </a:lnTo>
                <a:cubicBezTo>
                  <a:pt x="7530" y="7673"/>
                  <a:pt x="7406" y="7566"/>
                  <a:pt x="7263" y="7566"/>
                </a:cubicBezTo>
                <a:lnTo>
                  <a:pt x="3480" y="7566"/>
                </a:lnTo>
                <a:cubicBezTo>
                  <a:pt x="3337" y="7566"/>
                  <a:pt x="3213" y="7673"/>
                  <a:pt x="3177" y="7815"/>
                </a:cubicBezTo>
                <a:lnTo>
                  <a:pt x="2784" y="9350"/>
                </a:lnTo>
                <a:cubicBezTo>
                  <a:pt x="1482" y="8493"/>
                  <a:pt x="625" y="7030"/>
                  <a:pt x="625" y="5371"/>
                </a:cubicBezTo>
                <a:cubicBezTo>
                  <a:pt x="625" y="3069"/>
                  <a:pt x="2249" y="1160"/>
                  <a:pt x="4408" y="714"/>
                </a:cubicBezTo>
                <a:lnTo>
                  <a:pt x="5104" y="1767"/>
                </a:lnTo>
                <a:cubicBezTo>
                  <a:pt x="5157" y="1856"/>
                  <a:pt x="5264" y="1910"/>
                  <a:pt x="5371" y="1910"/>
                </a:cubicBezTo>
                <a:cubicBezTo>
                  <a:pt x="5479" y="1910"/>
                  <a:pt x="5568" y="1856"/>
                  <a:pt x="5621" y="1767"/>
                </a:cubicBezTo>
                <a:lnTo>
                  <a:pt x="6317" y="714"/>
                </a:lnTo>
                <a:close/>
                <a:moveTo>
                  <a:pt x="4729" y="8832"/>
                </a:moveTo>
                <a:cubicBezTo>
                  <a:pt x="4569" y="8832"/>
                  <a:pt x="4426" y="8975"/>
                  <a:pt x="4426" y="9136"/>
                </a:cubicBezTo>
                <a:cubicBezTo>
                  <a:pt x="4426" y="9314"/>
                  <a:pt x="4569" y="9457"/>
                  <a:pt x="4729" y="9457"/>
                </a:cubicBezTo>
                <a:cubicBezTo>
                  <a:pt x="4908" y="9457"/>
                  <a:pt x="5050" y="9314"/>
                  <a:pt x="5050" y="9136"/>
                </a:cubicBezTo>
                <a:cubicBezTo>
                  <a:pt x="5050" y="8975"/>
                  <a:pt x="4908" y="8832"/>
                  <a:pt x="4729" y="8832"/>
                </a:cubicBezTo>
                <a:close/>
                <a:moveTo>
                  <a:pt x="5996" y="8832"/>
                </a:moveTo>
                <a:cubicBezTo>
                  <a:pt x="5818" y="8832"/>
                  <a:pt x="5675" y="8975"/>
                  <a:pt x="5675" y="9136"/>
                </a:cubicBezTo>
                <a:cubicBezTo>
                  <a:pt x="5675" y="9314"/>
                  <a:pt x="5818" y="9457"/>
                  <a:pt x="5996" y="9457"/>
                </a:cubicBezTo>
                <a:cubicBezTo>
                  <a:pt x="6174" y="9457"/>
                  <a:pt x="6317" y="9314"/>
                  <a:pt x="6317" y="9136"/>
                </a:cubicBezTo>
                <a:cubicBezTo>
                  <a:pt x="6317" y="8975"/>
                  <a:pt x="6174" y="8832"/>
                  <a:pt x="5996" y="8832"/>
                </a:cubicBezTo>
                <a:close/>
                <a:moveTo>
                  <a:pt x="7013" y="8190"/>
                </a:moveTo>
                <a:lnTo>
                  <a:pt x="7370" y="9653"/>
                </a:lnTo>
                <a:cubicBezTo>
                  <a:pt x="6763" y="9939"/>
                  <a:pt x="6085" y="10099"/>
                  <a:pt x="5371" y="10099"/>
                </a:cubicBezTo>
                <a:cubicBezTo>
                  <a:pt x="4640" y="10099"/>
                  <a:pt x="3962" y="9939"/>
                  <a:pt x="3355" y="9653"/>
                </a:cubicBezTo>
                <a:lnTo>
                  <a:pt x="3730" y="8190"/>
                </a:lnTo>
                <a:close/>
                <a:moveTo>
                  <a:pt x="5371" y="0"/>
                </a:moveTo>
                <a:cubicBezTo>
                  <a:pt x="2410" y="0"/>
                  <a:pt x="1" y="2409"/>
                  <a:pt x="1" y="5371"/>
                </a:cubicBezTo>
                <a:cubicBezTo>
                  <a:pt x="1" y="8315"/>
                  <a:pt x="2410" y="10742"/>
                  <a:pt x="5371" y="10742"/>
                </a:cubicBezTo>
                <a:cubicBezTo>
                  <a:pt x="8316" y="10742"/>
                  <a:pt x="10742" y="8315"/>
                  <a:pt x="10742" y="5371"/>
                </a:cubicBezTo>
                <a:cubicBezTo>
                  <a:pt x="10742" y="2409"/>
                  <a:pt x="8316" y="0"/>
                  <a:pt x="53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2923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36"/>
          <p:cNvSpPr txBox="1">
            <a:spLocks noGrp="1"/>
          </p:cNvSpPr>
          <p:nvPr>
            <p:ph type="ctrTitle"/>
          </p:nvPr>
        </p:nvSpPr>
        <p:spPr>
          <a:xfrm>
            <a:off x="704850" y="2154775"/>
            <a:ext cx="5464800" cy="1440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COMPOENETES</a:t>
            </a:r>
            <a:endParaRPr sz="6600" dirty="0"/>
          </a:p>
        </p:txBody>
      </p:sp>
      <p:grpSp>
        <p:nvGrpSpPr>
          <p:cNvPr id="760" name="Google Shape;760;p36"/>
          <p:cNvGrpSpPr/>
          <p:nvPr/>
        </p:nvGrpSpPr>
        <p:grpSpPr>
          <a:xfrm>
            <a:off x="699900" y="421100"/>
            <a:ext cx="1389637" cy="355999"/>
            <a:chOff x="699900" y="446700"/>
            <a:chExt cx="1389637" cy="355999"/>
          </a:xfrm>
        </p:grpSpPr>
        <p:sp>
          <p:nvSpPr>
            <p:cNvPr id="761" name="Google Shape;761;p36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733762" y="446700"/>
              <a:ext cx="356005" cy="355995"/>
            </a:xfrm>
            <a:custGeom>
              <a:avLst/>
              <a:gdLst/>
              <a:ahLst/>
              <a:cxnLst/>
              <a:rect l="l" t="t" r="r" b="b"/>
              <a:pathLst>
                <a:path w="36106" h="36105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5388" y="32387"/>
                    <a:pt x="11280" y="36105"/>
                    <a:pt x="18053" y="36105"/>
                  </a:cubicBezTo>
                  <a:cubicBezTo>
                    <a:pt x="28009" y="36105"/>
                    <a:pt x="36106" y="28008"/>
                    <a:pt x="36106" y="18052"/>
                  </a:cubicBezTo>
                  <a:cubicBezTo>
                    <a:pt x="36106" y="11310"/>
                    <a:pt x="32388" y="5419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733762" y="446700"/>
              <a:ext cx="288287" cy="288277"/>
            </a:xfrm>
            <a:custGeom>
              <a:avLst/>
              <a:gdLst/>
              <a:ahLst/>
              <a:cxnLst/>
              <a:rect l="l" t="t" r="r" b="b"/>
              <a:pathLst>
                <a:path w="29238" h="29237" extrusionOk="0">
                  <a:moveTo>
                    <a:pt x="18053" y="0"/>
                  </a:moveTo>
                  <a:cubicBezTo>
                    <a:pt x="8066" y="0"/>
                    <a:pt x="1" y="8097"/>
                    <a:pt x="1" y="18052"/>
                  </a:cubicBezTo>
                  <a:cubicBezTo>
                    <a:pt x="1" y="21266"/>
                    <a:pt x="852" y="24290"/>
                    <a:pt x="2332" y="26905"/>
                  </a:cubicBezTo>
                  <a:cubicBezTo>
                    <a:pt x="4947" y="28386"/>
                    <a:pt x="7972" y="29237"/>
                    <a:pt x="11185" y="29237"/>
                  </a:cubicBezTo>
                  <a:cubicBezTo>
                    <a:pt x="21141" y="29237"/>
                    <a:pt x="29238" y="21140"/>
                    <a:pt x="29238" y="11184"/>
                  </a:cubicBezTo>
                  <a:cubicBezTo>
                    <a:pt x="29238" y="7971"/>
                    <a:pt x="28387" y="4946"/>
                    <a:pt x="26906" y="2331"/>
                  </a:cubicBezTo>
                  <a:cubicBezTo>
                    <a:pt x="24291" y="851"/>
                    <a:pt x="21267" y="0"/>
                    <a:pt x="18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699900" y="494229"/>
              <a:ext cx="416269" cy="308470"/>
            </a:xfrm>
            <a:custGeom>
              <a:avLst/>
              <a:gdLst/>
              <a:ahLst/>
              <a:cxnLst/>
              <a:rect l="l" t="t" r="r" b="b"/>
              <a:pathLst>
                <a:path w="42218" h="31285" extrusionOk="0">
                  <a:moveTo>
                    <a:pt x="42218" y="0"/>
                  </a:moveTo>
                  <a:cubicBezTo>
                    <a:pt x="6901" y="0"/>
                    <a:pt x="1" y="23913"/>
                    <a:pt x="1" y="23913"/>
                  </a:cubicBezTo>
                  <a:lnTo>
                    <a:pt x="6932" y="24259"/>
                  </a:lnTo>
                  <a:lnTo>
                    <a:pt x="11910" y="31285"/>
                  </a:lnTo>
                  <a:cubicBezTo>
                    <a:pt x="11910" y="31285"/>
                    <a:pt x="15627" y="9798"/>
                    <a:pt x="4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768255" y="494229"/>
              <a:ext cx="347920" cy="308470"/>
            </a:xfrm>
            <a:custGeom>
              <a:avLst/>
              <a:gdLst/>
              <a:ahLst/>
              <a:cxnLst/>
              <a:rect l="l" t="t" r="r" b="b"/>
              <a:pathLst>
                <a:path w="35286" h="31285" extrusionOk="0">
                  <a:moveTo>
                    <a:pt x="35286" y="0"/>
                  </a:moveTo>
                  <a:lnTo>
                    <a:pt x="35286" y="0"/>
                  </a:lnTo>
                  <a:cubicBezTo>
                    <a:pt x="6931" y="7404"/>
                    <a:pt x="0" y="24259"/>
                    <a:pt x="0" y="24259"/>
                  </a:cubicBezTo>
                  <a:lnTo>
                    <a:pt x="4978" y="31285"/>
                  </a:lnTo>
                  <a:cubicBezTo>
                    <a:pt x="4978" y="31285"/>
                    <a:pt x="8695" y="9798"/>
                    <a:pt x="35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" name="Google Shape;772;p36"/>
          <p:cNvSpPr txBox="1">
            <a:spLocks noGrp="1"/>
          </p:cNvSpPr>
          <p:nvPr>
            <p:ph type="ctrTitle"/>
          </p:nvPr>
        </p:nvSpPr>
        <p:spPr>
          <a:xfrm>
            <a:off x="658555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BOARDING PASS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773" name="Google Shape;773;p36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774" name="Google Shape;774;p36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36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" name="Google Shape;799;p36"/>
          <p:cNvGrpSpPr/>
          <p:nvPr/>
        </p:nvGrpSpPr>
        <p:grpSpPr>
          <a:xfrm>
            <a:off x="6736087" y="3753190"/>
            <a:ext cx="1875726" cy="943599"/>
            <a:chOff x="6762967" y="-1341310"/>
            <a:chExt cx="1875726" cy="943599"/>
          </a:xfrm>
        </p:grpSpPr>
        <p:sp>
          <p:nvSpPr>
            <p:cNvPr id="800" name="Google Shape;800;p36"/>
            <p:cNvSpPr/>
            <p:nvPr/>
          </p:nvSpPr>
          <p:spPr>
            <a:xfrm>
              <a:off x="859679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838751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7314708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819" y="7814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7695095" y="-1341310"/>
              <a:ext cx="186570" cy="943599"/>
            </a:xfrm>
            <a:custGeom>
              <a:avLst/>
              <a:gdLst/>
              <a:ahLst/>
              <a:cxnLst/>
              <a:rect l="l" t="t" r="r" b="b"/>
              <a:pathLst>
                <a:path w="1545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1544" y="7814"/>
                  </a:lnTo>
                  <a:lnTo>
                    <a:pt x="15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8265795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8170638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8075481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8" y="7814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7980445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7170041" y="-1341310"/>
              <a:ext cx="99021" cy="943599"/>
            </a:xfrm>
            <a:custGeom>
              <a:avLst/>
              <a:gdLst/>
              <a:ahLst/>
              <a:cxnLst/>
              <a:rect l="l" t="t" r="r" b="b"/>
              <a:pathLst>
                <a:path w="820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820" y="7814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704831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6953281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6858124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6762967" y="-1341310"/>
              <a:ext cx="42024" cy="943599"/>
            </a:xfrm>
            <a:custGeom>
              <a:avLst/>
              <a:gdLst/>
              <a:ahLst/>
              <a:cxnLst/>
              <a:rect l="l" t="t" r="r" b="b"/>
              <a:pathLst>
                <a:path w="348" h="7814" extrusionOk="0">
                  <a:moveTo>
                    <a:pt x="1" y="0"/>
                  </a:moveTo>
                  <a:lnTo>
                    <a:pt x="1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7611410" y="-1341310"/>
              <a:ext cx="38159" cy="943599"/>
            </a:xfrm>
            <a:custGeom>
              <a:avLst/>
              <a:gdLst/>
              <a:ahLst/>
              <a:cxnLst/>
              <a:rect l="l" t="t" r="r" b="b"/>
              <a:pathLst>
                <a:path w="316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15" y="78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7512509" y="-1341310"/>
              <a:ext cx="41903" cy="943599"/>
            </a:xfrm>
            <a:custGeom>
              <a:avLst/>
              <a:gdLst/>
              <a:ahLst/>
              <a:cxnLst/>
              <a:rect l="l" t="t" r="r" b="b"/>
              <a:pathLst>
                <a:path w="347" h="7814" extrusionOk="0">
                  <a:moveTo>
                    <a:pt x="0" y="0"/>
                  </a:moveTo>
                  <a:lnTo>
                    <a:pt x="0" y="7814"/>
                  </a:lnTo>
                  <a:lnTo>
                    <a:pt x="347" y="7814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" name="Google Shape;815;p36"/>
          <p:cNvSpPr txBox="1">
            <a:spLocks noGrp="1"/>
          </p:cNvSpPr>
          <p:nvPr>
            <p:ph type="ctrTitle"/>
          </p:nvPr>
        </p:nvSpPr>
        <p:spPr>
          <a:xfrm>
            <a:off x="6736075" y="9889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FLIGHT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6" name="Google Shape;816;p36"/>
          <p:cNvSpPr txBox="1">
            <a:spLocks noGrp="1"/>
          </p:cNvSpPr>
          <p:nvPr>
            <p:ph type="ctrTitle"/>
          </p:nvPr>
        </p:nvSpPr>
        <p:spPr>
          <a:xfrm>
            <a:off x="6736075" y="188432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GATE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7" name="Google Shape;817;p36"/>
          <p:cNvSpPr txBox="1">
            <a:spLocks noGrp="1"/>
          </p:cNvSpPr>
          <p:nvPr>
            <p:ph type="ctrTitle"/>
          </p:nvPr>
        </p:nvSpPr>
        <p:spPr>
          <a:xfrm>
            <a:off x="6736075" y="2779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182880" lvl="0" indent="-19812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SEAT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818" name="Google Shape;818;p36"/>
          <p:cNvSpPr txBox="1">
            <a:spLocks noGrp="1"/>
          </p:cNvSpPr>
          <p:nvPr>
            <p:ph type="ctrTitle"/>
          </p:nvPr>
        </p:nvSpPr>
        <p:spPr>
          <a:xfrm>
            <a:off x="6736075" y="13510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B345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19" name="Google Shape;819;p36"/>
          <p:cNvSpPr txBox="1">
            <a:spLocks noGrp="1"/>
          </p:cNvSpPr>
          <p:nvPr>
            <p:ph type="ctrTitle"/>
          </p:nvPr>
        </p:nvSpPr>
        <p:spPr>
          <a:xfrm>
            <a:off x="6736075" y="22276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D8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20" name="Google Shape;820;p36"/>
          <p:cNvSpPr txBox="1">
            <a:spLocks noGrp="1"/>
          </p:cNvSpPr>
          <p:nvPr>
            <p:ph type="ctrTitle"/>
          </p:nvPr>
        </p:nvSpPr>
        <p:spPr>
          <a:xfrm>
            <a:off x="6736075" y="3104275"/>
            <a:ext cx="18756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Cutive Mono"/>
                <a:ea typeface="Cutive Mono"/>
                <a:cs typeface="Cutive Mono"/>
                <a:sym typeface="Cutive Mono"/>
              </a:rPr>
              <a:t>29E</a:t>
            </a:r>
            <a:endParaRPr sz="2400">
              <a:solidFill>
                <a:schemeClr val="lt1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823" name="Google Shape;823;p36"/>
          <p:cNvSpPr txBox="1">
            <a:spLocks noGrp="1"/>
          </p:cNvSpPr>
          <p:nvPr>
            <p:ph type="title" idx="2"/>
          </p:nvPr>
        </p:nvSpPr>
        <p:spPr>
          <a:xfrm>
            <a:off x="791311" y="971975"/>
            <a:ext cx="2458200" cy="11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824" name="Google Shape;824;p36"/>
          <p:cNvCxnSpPr/>
          <p:nvPr/>
        </p:nvCxnSpPr>
        <p:spPr>
          <a:xfrm rot="10800000">
            <a:off x="724636" y="1133575"/>
            <a:ext cx="0" cy="8796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38240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37"/>
          <p:cNvPicPr preferRelativeResize="0"/>
          <p:nvPr/>
        </p:nvPicPr>
        <p:blipFill rotWithShape="1">
          <a:blip r:embed="rId3"/>
          <a:srcRect l="15597" t="-17341" r="2643"/>
          <a:stretch/>
        </p:blipFill>
        <p:spPr>
          <a:xfrm>
            <a:off x="6468500" y="261325"/>
            <a:ext cx="2415000" cy="4621200"/>
          </a:xfrm>
          <a:prstGeom prst="roundRect">
            <a:avLst>
              <a:gd name="adj" fmla="val 9530"/>
            </a:avLst>
          </a:prstGeom>
          <a:noFill/>
          <a:ln>
            <a:noFill/>
          </a:ln>
        </p:spPr>
      </p:pic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699900" y="1885361"/>
            <a:ext cx="5010900" cy="2729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Recreación del panel de aviónica de un Boeing 737-800, contiene el panel de las bombas de combustible, sistemas eléctricos, recirculación del aire, calefacción de ventanillas, sistemas hidráulicos, anti hielo, encendido de la APU y batería.</a:t>
            </a:r>
            <a:endParaRPr dirty="0"/>
          </a:p>
        </p:txBody>
      </p:sp>
      <p:sp>
        <p:nvSpPr>
          <p:cNvPr id="831" name="Google Shape;831;p37"/>
          <p:cNvSpPr/>
          <p:nvPr/>
        </p:nvSpPr>
        <p:spPr>
          <a:xfrm rot="10800000">
            <a:off x="6469425" y="253950"/>
            <a:ext cx="2413800" cy="690300"/>
          </a:xfrm>
          <a:prstGeom prst="round2SameRect">
            <a:avLst>
              <a:gd name="adj1" fmla="val 0"/>
              <a:gd name="adj2" fmla="val 343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32" name="Google Shape;832;p3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Panel Principal</a:t>
            </a:r>
            <a:endParaRPr dirty="0"/>
          </a:p>
        </p:txBody>
      </p:sp>
      <p:sp>
        <p:nvSpPr>
          <p:cNvPr id="833" name="Google Shape;833;p37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231F20">
              <a:alpha val="11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7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231F20">
              <a:alpha val="27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7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231F20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" name="Google Shape;836;p37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837" name="Google Shape;837;p37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37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845" name="Google Shape;845;p37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7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37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871" name="Google Shape;871;p37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2" name="Google Shape;872;p37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873" name="Google Shape;873;p37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7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7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9" name="Google Shape;879;p37"/>
          <p:cNvSpPr txBox="1">
            <a:spLocks noGrp="1"/>
          </p:cNvSpPr>
          <p:nvPr>
            <p:ph type="ctrTitle"/>
          </p:nvPr>
        </p:nvSpPr>
        <p:spPr>
          <a:xfrm>
            <a:off x="658760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BOARDING PASS</a:t>
            </a:r>
            <a:endParaRPr sz="24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37"/>
          <p:cNvPicPr preferRelativeResize="0"/>
          <p:nvPr/>
        </p:nvPicPr>
        <p:blipFill rotWithShape="1">
          <a:blip r:embed="rId3"/>
          <a:srcRect l="-13607" t="5698" r="4198" b="10389"/>
          <a:stretch/>
        </p:blipFill>
        <p:spPr>
          <a:xfrm rot="5400000">
            <a:off x="5365400" y="1364425"/>
            <a:ext cx="4621200" cy="2415000"/>
          </a:xfrm>
          <a:prstGeom prst="roundRect">
            <a:avLst>
              <a:gd name="adj" fmla="val 9530"/>
            </a:avLst>
          </a:prstGeom>
          <a:noFill/>
          <a:ln>
            <a:noFill/>
          </a:ln>
        </p:spPr>
      </p:pic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699900" y="1885361"/>
            <a:ext cx="5010900" cy="2729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Controla los frenos aerodinámicos, los aceleradores, flaps y el tren de aterrizaje.</a:t>
            </a:r>
            <a:endParaRPr dirty="0"/>
          </a:p>
        </p:txBody>
      </p:sp>
      <p:sp>
        <p:nvSpPr>
          <p:cNvPr id="831" name="Google Shape;831;p37"/>
          <p:cNvSpPr/>
          <p:nvPr/>
        </p:nvSpPr>
        <p:spPr>
          <a:xfrm rot="10800000">
            <a:off x="6469425" y="253950"/>
            <a:ext cx="2413800" cy="690300"/>
          </a:xfrm>
          <a:prstGeom prst="round2SameRect">
            <a:avLst>
              <a:gd name="adj1" fmla="val 0"/>
              <a:gd name="adj2" fmla="val 343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32" name="Google Shape;832;p3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Pedestal</a:t>
            </a:r>
            <a:endParaRPr dirty="0"/>
          </a:p>
        </p:txBody>
      </p:sp>
      <p:sp>
        <p:nvSpPr>
          <p:cNvPr id="833" name="Google Shape;833;p37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231F20">
              <a:alpha val="11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7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231F20">
              <a:alpha val="27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7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231F20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" name="Google Shape;836;p37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837" name="Google Shape;837;p37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37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845" name="Google Shape;845;p37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7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37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871" name="Google Shape;871;p37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2" name="Google Shape;872;p37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873" name="Google Shape;873;p37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7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7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9" name="Google Shape;879;p37"/>
          <p:cNvSpPr txBox="1">
            <a:spLocks noGrp="1"/>
          </p:cNvSpPr>
          <p:nvPr>
            <p:ph type="ctrTitle"/>
          </p:nvPr>
        </p:nvSpPr>
        <p:spPr>
          <a:xfrm>
            <a:off x="658760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BOARDING PASS</a:t>
            </a:r>
            <a:endParaRPr sz="24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913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37"/>
          <p:cNvPicPr preferRelativeResize="0"/>
          <p:nvPr/>
        </p:nvPicPr>
        <p:blipFill rotWithShape="1">
          <a:blip r:embed="rId3"/>
          <a:srcRect l="10335" t="-14901" r="8777" b="-1"/>
          <a:stretch/>
        </p:blipFill>
        <p:spPr>
          <a:xfrm>
            <a:off x="6469424" y="260851"/>
            <a:ext cx="2413800" cy="4628700"/>
          </a:xfrm>
          <a:prstGeom prst="roundRect">
            <a:avLst>
              <a:gd name="adj" fmla="val 9530"/>
            </a:avLst>
          </a:prstGeom>
          <a:noFill/>
          <a:ln>
            <a:noFill/>
          </a:ln>
        </p:spPr>
      </p:pic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699900" y="1885361"/>
            <a:ext cx="5010900" cy="2729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Con ella se puede programar el vuelo que va a realizar el aparato, así como calcular ciertas configuraciones para el despegue.</a:t>
            </a:r>
            <a:endParaRPr dirty="0"/>
          </a:p>
        </p:txBody>
      </p:sp>
      <p:sp>
        <p:nvSpPr>
          <p:cNvPr id="831" name="Google Shape;831;p37"/>
          <p:cNvSpPr/>
          <p:nvPr/>
        </p:nvSpPr>
        <p:spPr>
          <a:xfrm rot="10800000">
            <a:off x="6469425" y="253950"/>
            <a:ext cx="2413800" cy="690300"/>
          </a:xfrm>
          <a:prstGeom prst="round2SameRect">
            <a:avLst>
              <a:gd name="adj1" fmla="val 0"/>
              <a:gd name="adj2" fmla="val 343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32" name="Google Shape;832;p3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FMC</a:t>
            </a:r>
            <a:endParaRPr dirty="0"/>
          </a:p>
        </p:txBody>
      </p:sp>
      <p:sp>
        <p:nvSpPr>
          <p:cNvPr id="833" name="Google Shape;833;p37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231F20">
              <a:alpha val="11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7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231F20">
              <a:alpha val="27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7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231F20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" name="Google Shape;836;p37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837" name="Google Shape;837;p37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37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845" name="Google Shape;845;p37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7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37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871" name="Google Shape;871;p37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2" name="Google Shape;872;p37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873" name="Google Shape;873;p37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7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7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9" name="Google Shape;879;p37"/>
          <p:cNvSpPr txBox="1">
            <a:spLocks noGrp="1"/>
          </p:cNvSpPr>
          <p:nvPr>
            <p:ph type="ctrTitle"/>
          </p:nvPr>
        </p:nvSpPr>
        <p:spPr>
          <a:xfrm>
            <a:off x="658760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BOARDING PASS</a:t>
            </a:r>
            <a:endParaRPr sz="24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727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Google Shape;829;p37"/>
          <p:cNvPicPr preferRelativeResize="0"/>
          <p:nvPr/>
        </p:nvPicPr>
        <p:blipFill rotWithShape="1">
          <a:blip r:embed="rId3"/>
          <a:srcRect l="28972" t="-15570" r="25758" b="-174"/>
          <a:stretch/>
        </p:blipFill>
        <p:spPr>
          <a:xfrm>
            <a:off x="6469424" y="260851"/>
            <a:ext cx="2413800" cy="4628700"/>
          </a:xfrm>
          <a:prstGeom prst="roundRect">
            <a:avLst>
              <a:gd name="adj" fmla="val 9530"/>
            </a:avLst>
          </a:prstGeom>
          <a:noFill/>
          <a:ln>
            <a:noFill/>
          </a:ln>
        </p:spPr>
      </p:pic>
      <p:sp>
        <p:nvSpPr>
          <p:cNvPr id="830" name="Google Shape;830;p37"/>
          <p:cNvSpPr txBox="1">
            <a:spLocks noGrp="1"/>
          </p:cNvSpPr>
          <p:nvPr>
            <p:ph type="subTitle" idx="1"/>
          </p:nvPr>
        </p:nvSpPr>
        <p:spPr>
          <a:xfrm>
            <a:off x="699900" y="1885361"/>
            <a:ext cx="5010900" cy="2729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Fundamentales para conocer mediciones como la velocidad del aire, las constantes de los motores, etc.</a:t>
            </a:r>
            <a:endParaRPr dirty="0"/>
          </a:p>
        </p:txBody>
      </p:sp>
      <p:sp>
        <p:nvSpPr>
          <p:cNvPr id="831" name="Google Shape;831;p37"/>
          <p:cNvSpPr/>
          <p:nvPr/>
        </p:nvSpPr>
        <p:spPr>
          <a:xfrm rot="10800000">
            <a:off x="6469425" y="253950"/>
            <a:ext cx="2413800" cy="690300"/>
          </a:xfrm>
          <a:prstGeom prst="round2SameRect">
            <a:avLst>
              <a:gd name="adj1" fmla="val 0"/>
              <a:gd name="adj2" fmla="val 3439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32" name="Google Shape;832;p37"/>
          <p:cNvSpPr txBox="1">
            <a:spLocks noGrp="1"/>
          </p:cNvSpPr>
          <p:nvPr>
            <p:ph type="ctrTitle"/>
          </p:nvPr>
        </p:nvSpPr>
        <p:spPr>
          <a:xfrm>
            <a:off x="704850" y="1123950"/>
            <a:ext cx="5184300" cy="800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Indicadores</a:t>
            </a:r>
            <a:endParaRPr dirty="0"/>
          </a:p>
        </p:txBody>
      </p:sp>
      <p:sp>
        <p:nvSpPr>
          <p:cNvPr id="833" name="Google Shape;833;p37"/>
          <p:cNvSpPr/>
          <p:nvPr/>
        </p:nvSpPr>
        <p:spPr>
          <a:xfrm>
            <a:off x="6762925" y="2165975"/>
            <a:ext cx="2125435" cy="2716674"/>
          </a:xfrm>
          <a:custGeom>
            <a:avLst/>
            <a:gdLst/>
            <a:ahLst/>
            <a:cxnLst/>
            <a:rect l="l" t="t" r="r" b="b"/>
            <a:pathLst>
              <a:path w="32167" h="41115" extrusionOk="0">
                <a:moveTo>
                  <a:pt x="32135" y="1"/>
                </a:moveTo>
                <a:lnTo>
                  <a:pt x="0" y="41114"/>
                </a:lnTo>
                <a:lnTo>
                  <a:pt x="12508" y="41114"/>
                </a:lnTo>
                <a:lnTo>
                  <a:pt x="32167" y="14335"/>
                </a:lnTo>
                <a:lnTo>
                  <a:pt x="32167" y="410"/>
                </a:lnTo>
                <a:cubicBezTo>
                  <a:pt x="32167" y="284"/>
                  <a:pt x="32135" y="127"/>
                  <a:pt x="32135" y="1"/>
                </a:cubicBezTo>
                <a:close/>
              </a:path>
            </a:pathLst>
          </a:custGeom>
          <a:solidFill>
            <a:srgbClr val="231F20">
              <a:alpha val="11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7"/>
          <p:cNvSpPr/>
          <p:nvPr/>
        </p:nvSpPr>
        <p:spPr>
          <a:xfrm>
            <a:off x="7453233" y="3052756"/>
            <a:ext cx="1430193" cy="1829881"/>
          </a:xfrm>
          <a:custGeom>
            <a:avLst/>
            <a:gdLst/>
            <a:ahLst/>
            <a:cxnLst/>
            <a:rect l="l" t="t" r="r" b="b"/>
            <a:pathLst>
              <a:path w="21645" h="27694" extrusionOk="0">
                <a:moveTo>
                  <a:pt x="21645" y="1"/>
                </a:moveTo>
                <a:lnTo>
                  <a:pt x="1" y="27693"/>
                </a:lnTo>
                <a:lnTo>
                  <a:pt x="12477" y="27693"/>
                </a:lnTo>
                <a:lnTo>
                  <a:pt x="21645" y="15217"/>
                </a:lnTo>
                <a:lnTo>
                  <a:pt x="21645" y="1"/>
                </a:lnTo>
                <a:close/>
              </a:path>
            </a:pathLst>
          </a:custGeom>
          <a:solidFill>
            <a:srgbClr val="231F20">
              <a:alpha val="27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7"/>
          <p:cNvSpPr/>
          <p:nvPr/>
        </p:nvSpPr>
        <p:spPr>
          <a:xfrm>
            <a:off x="8152086" y="3941652"/>
            <a:ext cx="734886" cy="940974"/>
          </a:xfrm>
          <a:custGeom>
            <a:avLst/>
            <a:gdLst/>
            <a:ahLst/>
            <a:cxnLst/>
            <a:rect l="l" t="t" r="r" b="b"/>
            <a:pathLst>
              <a:path w="11122" h="14241" extrusionOk="0">
                <a:moveTo>
                  <a:pt x="11121" y="0"/>
                </a:moveTo>
                <a:lnTo>
                  <a:pt x="0" y="14240"/>
                </a:lnTo>
                <a:lnTo>
                  <a:pt x="7750" y="14240"/>
                </a:lnTo>
                <a:cubicBezTo>
                  <a:pt x="9609" y="14240"/>
                  <a:pt x="11121" y="12728"/>
                  <a:pt x="11121" y="10838"/>
                </a:cubicBezTo>
                <a:lnTo>
                  <a:pt x="11121" y="0"/>
                </a:lnTo>
                <a:close/>
              </a:path>
            </a:pathLst>
          </a:custGeom>
          <a:solidFill>
            <a:srgbClr val="231F20">
              <a:alpha val="47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" name="Google Shape;836;p37"/>
          <p:cNvGrpSpPr/>
          <p:nvPr/>
        </p:nvGrpSpPr>
        <p:grpSpPr>
          <a:xfrm>
            <a:off x="1192931" y="465829"/>
            <a:ext cx="896605" cy="214346"/>
            <a:chOff x="1192931" y="491429"/>
            <a:chExt cx="896605" cy="214346"/>
          </a:xfrm>
        </p:grpSpPr>
        <p:sp>
          <p:nvSpPr>
            <p:cNvPr id="837" name="Google Shape;837;p37"/>
            <p:cNvSpPr/>
            <p:nvPr/>
          </p:nvSpPr>
          <p:spPr>
            <a:xfrm>
              <a:off x="1192931" y="497641"/>
              <a:ext cx="195396" cy="205039"/>
            </a:xfrm>
            <a:custGeom>
              <a:avLst/>
              <a:gdLst/>
              <a:ahLst/>
              <a:cxnLst/>
              <a:rect l="l" t="t" r="r" b="b"/>
              <a:pathLst>
                <a:path w="19817" h="20795" extrusionOk="0">
                  <a:moveTo>
                    <a:pt x="9893" y="3907"/>
                  </a:moveTo>
                  <a:lnTo>
                    <a:pt x="13012" y="13107"/>
                  </a:lnTo>
                  <a:lnTo>
                    <a:pt x="6679" y="13107"/>
                  </a:lnTo>
                  <a:lnTo>
                    <a:pt x="9830" y="3907"/>
                  </a:lnTo>
                  <a:close/>
                  <a:moveTo>
                    <a:pt x="9861" y="1"/>
                  </a:moveTo>
                  <a:cubicBezTo>
                    <a:pt x="9137" y="1"/>
                    <a:pt x="8507" y="127"/>
                    <a:pt x="8003" y="410"/>
                  </a:cubicBezTo>
                  <a:cubicBezTo>
                    <a:pt x="7467" y="662"/>
                    <a:pt x="7026" y="1041"/>
                    <a:pt x="6616" y="1576"/>
                  </a:cubicBezTo>
                  <a:cubicBezTo>
                    <a:pt x="6238" y="2080"/>
                    <a:pt x="5860" y="2710"/>
                    <a:pt x="5545" y="3466"/>
                  </a:cubicBezTo>
                  <a:cubicBezTo>
                    <a:pt x="5199" y="4223"/>
                    <a:pt x="4852" y="5073"/>
                    <a:pt x="4506" y="6050"/>
                  </a:cubicBezTo>
                  <a:lnTo>
                    <a:pt x="630" y="16446"/>
                  </a:lnTo>
                  <a:cubicBezTo>
                    <a:pt x="567" y="16635"/>
                    <a:pt x="504" y="16793"/>
                    <a:pt x="441" y="16982"/>
                  </a:cubicBezTo>
                  <a:cubicBezTo>
                    <a:pt x="347" y="17171"/>
                    <a:pt x="284" y="17360"/>
                    <a:pt x="221" y="17549"/>
                  </a:cubicBezTo>
                  <a:cubicBezTo>
                    <a:pt x="158" y="17738"/>
                    <a:pt x="95" y="17927"/>
                    <a:pt x="63" y="18116"/>
                  </a:cubicBezTo>
                  <a:cubicBezTo>
                    <a:pt x="0" y="18274"/>
                    <a:pt x="0" y="18431"/>
                    <a:pt x="0" y="18589"/>
                  </a:cubicBezTo>
                  <a:cubicBezTo>
                    <a:pt x="0" y="18935"/>
                    <a:pt x="63" y="19250"/>
                    <a:pt x="189" y="19534"/>
                  </a:cubicBezTo>
                  <a:cubicBezTo>
                    <a:pt x="315" y="19786"/>
                    <a:pt x="473" y="20006"/>
                    <a:pt x="693" y="20196"/>
                  </a:cubicBezTo>
                  <a:cubicBezTo>
                    <a:pt x="914" y="20385"/>
                    <a:pt x="1166" y="20542"/>
                    <a:pt x="1481" y="20637"/>
                  </a:cubicBezTo>
                  <a:cubicBezTo>
                    <a:pt x="1765" y="20731"/>
                    <a:pt x="2080" y="20794"/>
                    <a:pt x="2395" y="20794"/>
                  </a:cubicBezTo>
                  <a:cubicBezTo>
                    <a:pt x="2773" y="20794"/>
                    <a:pt x="3088" y="20731"/>
                    <a:pt x="3371" y="20637"/>
                  </a:cubicBezTo>
                  <a:cubicBezTo>
                    <a:pt x="3655" y="20542"/>
                    <a:pt x="3875" y="20385"/>
                    <a:pt x="4096" y="20164"/>
                  </a:cubicBezTo>
                  <a:cubicBezTo>
                    <a:pt x="4316" y="19912"/>
                    <a:pt x="4506" y="19628"/>
                    <a:pt x="4695" y="19250"/>
                  </a:cubicBezTo>
                  <a:cubicBezTo>
                    <a:pt x="4852" y="18872"/>
                    <a:pt x="5041" y="18431"/>
                    <a:pt x="5199" y="17896"/>
                  </a:cubicBezTo>
                  <a:lnTo>
                    <a:pt x="5797" y="16068"/>
                  </a:lnTo>
                  <a:lnTo>
                    <a:pt x="13894" y="16068"/>
                  </a:lnTo>
                  <a:lnTo>
                    <a:pt x="14587" y="17896"/>
                  </a:lnTo>
                  <a:cubicBezTo>
                    <a:pt x="14776" y="18431"/>
                    <a:pt x="14965" y="18872"/>
                    <a:pt x="15154" y="19219"/>
                  </a:cubicBezTo>
                  <a:cubicBezTo>
                    <a:pt x="15343" y="19597"/>
                    <a:pt x="15532" y="19912"/>
                    <a:pt x="15721" y="20133"/>
                  </a:cubicBezTo>
                  <a:cubicBezTo>
                    <a:pt x="15942" y="20353"/>
                    <a:pt x="16194" y="20511"/>
                    <a:pt x="16446" y="20637"/>
                  </a:cubicBezTo>
                  <a:cubicBezTo>
                    <a:pt x="16729" y="20731"/>
                    <a:pt x="17044" y="20794"/>
                    <a:pt x="17423" y="20794"/>
                  </a:cubicBezTo>
                  <a:cubicBezTo>
                    <a:pt x="17738" y="20794"/>
                    <a:pt x="18053" y="20731"/>
                    <a:pt x="18336" y="20637"/>
                  </a:cubicBezTo>
                  <a:cubicBezTo>
                    <a:pt x="18620" y="20542"/>
                    <a:pt x="18872" y="20385"/>
                    <a:pt x="19092" y="20196"/>
                  </a:cubicBezTo>
                  <a:cubicBezTo>
                    <a:pt x="19313" y="20006"/>
                    <a:pt x="19502" y="19786"/>
                    <a:pt x="19628" y="19534"/>
                  </a:cubicBezTo>
                  <a:cubicBezTo>
                    <a:pt x="19754" y="19250"/>
                    <a:pt x="19817" y="18935"/>
                    <a:pt x="19817" y="18589"/>
                  </a:cubicBezTo>
                  <a:cubicBezTo>
                    <a:pt x="19817" y="18431"/>
                    <a:pt x="19785" y="18274"/>
                    <a:pt x="19754" y="18116"/>
                  </a:cubicBezTo>
                  <a:cubicBezTo>
                    <a:pt x="19691" y="17927"/>
                    <a:pt x="19659" y="17738"/>
                    <a:pt x="19596" y="17549"/>
                  </a:cubicBezTo>
                  <a:cubicBezTo>
                    <a:pt x="19502" y="17360"/>
                    <a:pt x="19439" y="17171"/>
                    <a:pt x="19376" y="16982"/>
                  </a:cubicBezTo>
                  <a:cubicBezTo>
                    <a:pt x="19281" y="16793"/>
                    <a:pt x="19218" y="16635"/>
                    <a:pt x="19155" y="16446"/>
                  </a:cubicBezTo>
                  <a:lnTo>
                    <a:pt x="15217" y="6050"/>
                  </a:lnTo>
                  <a:cubicBezTo>
                    <a:pt x="14808" y="4916"/>
                    <a:pt x="14398" y="3970"/>
                    <a:pt x="14052" y="3183"/>
                  </a:cubicBezTo>
                  <a:cubicBezTo>
                    <a:pt x="13705" y="2427"/>
                    <a:pt x="13327" y="1797"/>
                    <a:pt x="12949" y="1324"/>
                  </a:cubicBezTo>
                  <a:cubicBezTo>
                    <a:pt x="12539" y="851"/>
                    <a:pt x="12098" y="505"/>
                    <a:pt x="11626" y="316"/>
                  </a:cubicBezTo>
                  <a:cubicBezTo>
                    <a:pt x="11153" y="95"/>
                    <a:pt x="10554" y="1"/>
                    <a:pt x="98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1412256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90" y="1"/>
                  </a:moveTo>
                  <a:cubicBezTo>
                    <a:pt x="2143" y="1"/>
                    <a:pt x="1797" y="64"/>
                    <a:pt x="1482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77" y="3498"/>
                    <a:pt x="1230" y="3624"/>
                    <a:pt x="1545" y="3718"/>
                  </a:cubicBezTo>
                  <a:cubicBezTo>
                    <a:pt x="1828" y="3813"/>
                    <a:pt x="2143" y="3844"/>
                    <a:pt x="2490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718" y="3655"/>
                    <a:pt x="3970" y="3529"/>
                    <a:pt x="4191" y="3372"/>
                  </a:cubicBezTo>
                  <a:cubicBezTo>
                    <a:pt x="4412" y="3214"/>
                    <a:pt x="4601" y="2994"/>
                    <a:pt x="4758" y="2773"/>
                  </a:cubicBezTo>
                  <a:cubicBezTo>
                    <a:pt x="4884" y="2521"/>
                    <a:pt x="4979" y="2238"/>
                    <a:pt x="4979" y="1923"/>
                  </a:cubicBezTo>
                  <a:cubicBezTo>
                    <a:pt x="4979" y="1608"/>
                    <a:pt x="4916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90" y="1"/>
                  </a:cubicBezTo>
                  <a:close/>
                  <a:moveTo>
                    <a:pt x="2395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95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95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1492414" y="558226"/>
              <a:ext cx="98166" cy="144459"/>
            </a:xfrm>
            <a:custGeom>
              <a:avLst/>
              <a:gdLst/>
              <a:ahLst/>
              <a:cxnLst/>
              <a:rect l="l" t="t" r="r" b="b"/>
              <a:pathLst>
                <a:path w="9956" h="14651" extrusionOk="0">
                  <a:moveTo>
                    <a:pt x="8128" y="0"/>
                  </a:moveTo>
                  <a:cubicBezTo>
                    <a:pt x="7152" y="0"/>
                    <a:pt x="6364" y="284"/>
                    <a:pt x="5734" y="819"/>
                  </a:cubicBezTo>
                  <a:cubicBezTo>
                    <a:pt x="5104" y="1387"/>
                    <a:pt x="4726" y="2143"/>
                    <a:pt x="4568" y="3088"/>
                  </a:cubicBezTo>
                  <a:cubicBezTo>
                    <a:pt x="4568" y="2143"/>
                    <a:pt x="4379" y="1450"/>
                    <a:pt x="4001" y="945"/>
                  </a:cubicBezTo>
                  <a:cubicBezTo>
                    <a:pt x="3623" y="473"/>
                    <a:pt x="3056" y="252"/>
                    <a:pt x="2300" y="252"/>
                  </a:cubicBezTo>
                  <a:cubicBezTo>
                    <a:pt x="2016" y="252"/>
                    <a:pt x="1701" y="284"/>
                    <a:pt x="1449" y="378"/>
                  </a:cubicBezTo>
                  <a:cubicBezTo>
                    <a:pt x="1166" y="473"/>
                    <a:pt x="914" y="599"/>
                    <a:pt x="693" y="788"/>
                  </a:cubicBezTo>
                  <a:cubicBezTo>
                    <a:pt x="473" y="945"/>
                    <a:pt x="315" y="1166"/>
                    <a:pt x="189" y="1450"/>
                  </a:cubicBezTo>
                  <a:cubicBezTo>
                    <a:pt x="63" y="1702"/>
                    <a:pt x="0" y="2017"/>
                    <a:pt x="0" y="2363"/>
                  </a:cubicBezTo>
                  <a:lnTo>
                    <a:pt x="0" y="11815"/>
                  </a:lnTo>
                  <a:cubicBezTo>
                    <a:pt x="0" y="12728"/>
                    <a:pt x="158" y="13421"/>
                    <a:pt x="473" y="13925"/>
                  </a:cubicBezTo>
                  <a:cubicBezTo>
                    <a:pt x="819" y="14398"/>
                    <a:pt x="1386" y="14650"/>
                    <a:pt x="2174" y="14650"/>
                  </a:cubicBezTo>
                  <a:cubicBezTo>
                    <a:pt x="3025" y="14650"/>
                    <a:pt x="3655" y="14398"/>
                    <a:pt x="4001" y="13925"/>
                  </a:cubicBezTo>
                  <a:cubicBezTo>
                    <a:pt x="4379" y="13421"/>
                    <a:pt x="4568" y="12728"/>
                    <a:pt x="4568" y="11815"/>
                  </a:cubicBezTo>
                  <a:lnTo>
                    <a:pt x="4568" y="6742"/>
                  </a:lnTo>
                  <a:cubicBezTo>
                    <a:pt x="4568" y="6175"/>
                    <a:pt x="4631" y="5703"/>
                    <a:pt x="4789" y="5325"/>
                  </a:cubicBezTo>
                  <a:cubicBezTo>
                    <a:pt x="4946" y="4947"/>
                    <a:pt x="5167" y="4632"/>
                    <a:pt x="5450" y="4379"/>
                  </a:cubicBezTo>
                  <a:cubicBezTo>
                    <a:pt x="5702" y="4127"/>
                    <a:pt x="6018" y="3970"/>
                    <a:pt x="6396" y="3844"/>
                  </a:cubicBezTo>
                  <a:cubicBezTo>
                    <a:pt x="6774" y="3718"/>
                    <a:pt x="7152" y="3623"/>
                    <a:pt x="7593" y="3592"/>
                  </a:cubicBezTo>
                  <a:cubicBezTo>
                    <a:pt x="8317" y="3529"/>
                    <a:pt x="8884" y="3371"/>
                    <a:pt x="9294" y="3088"/>
                  </a:cubicBezTo>
                  <a:cubicBezTo>
                    <a:pt x="9735" y="2804"/>
                    <a:pt x="9956" y="2332"/>
                    <a:pt x="9956" y="1733"/>
                  </a:cubicBezTo>
                  <a:cubicBezTo>
                    <a:pt x="9956" y="1513"/>
                    <a:pt x="9893" y="1324"/>
                    <a:pt x="9830" y="1103"/>
                  </a:cubicBezTo>
                  <a:cubicBezTo>
                    <a:pt x="9735" y="882"/>
                    <a:pt x="9641" y="693"/>
                    <a:pt x="9483" y="536"/>
                  </a:cubicBezTo>
                  <a:cubicBezTo>
                    <a:pt x="9326" y="378"/>
                    <a:pt x="9137" y="252"/>
                    <a:pt x="8916" y="158"/>
                  </a:cubicBezTo>
                  <a:cubicBezTo>
                    <a:pt x="8695" y="63"/>
                    <a:pt x="8412" y="0"/>
                    <a:pt x="8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1694682" y="491429"/>
              <a:ext cx="49093" cy="211250"/>
            </a:xfrm>
            <a:custGeom>
              <a:avLst/>
              <a:gdLst/>
              <a:ahLst/>
              <a:cxnLst/>
              <a:rect l="l" t="t" r="r" b="b"/>
              <a:pathLst>
                <a:path w="4979" h="21425" extrusionOk="0">
                  <a:moveTo>
                    <a:pt x="2489" y="1"/>
                  </a:moveTo>
                  <a:cubicBezTo>
                    <a:pt x="2111" y="1"/>
                    <a:pt x="1796" y="64"/>
                    <a:pt x="1481" y="158"/>
                  </a:cubicBezTo>
                  <a:cubicBezTo>
                    <a:pt x="1198" y="253"/>
                    <a:pt x="914" y="379"/>
                    <a:pt x="694" y="536"/>
                  </a:cubicBezTo>
                  <a:cubicBezTo>
                    <a:pt x="473" y="725"/>
                    <a:pt x="316" y="914"/>
                    <a:pt x="190" y="1166"/>
                  </a:cubicBezTo>
                  <a:cubicBezTo>
                    <a:pt x="64" y="1387"/>
                    <a:pt x="1" y="1639"/>
                    <a:pt x="1" y="1923"/>
                  </a:cubicBezTo>
                  <a:cubicBezTo>
                    <a:pt x="1" y="2238"/>
                    <a:pt x="64" y="2490"/>
                    <a:pt x="190" y="2742"/>
                  </a:cubicBezTo>
                  <a:cubicBezTo>
                    <a:pt x="316" y="2962"/>
                    <a:pt x="505" y="3183"/>
                    <a:pt x="725" y="3340"/>
                  </a:cubicBezTo>
                  <a:cubicBezTo>
                    <a:pt x="946" y="3498"/>
                    <a:pt x="1229" y="3624"/>
                    <a:pt x="1513" y="3718"/>
                  </a:cubicBezTo>
                  <a:cubicBezTo>
                    <a:pt x="1828" y="3813"/>
                    <a:pt x="2143" y="3844"/>
                    <a:pt x="2489" y="3844"/>
                  </a:cubicBezTo>
                  <a:cubicBezTo>
                    <a:pt x="2805" y="3844"/>
                    <a:pt x="3088" y="3813"/>
                    <a:pt x="3403" y="3718"/>
                  </a:cubicBezTo>
                  <a:cubicBezTo>
                    <a:pt x="3687" y="3655"/>
                    <a:pt x="3970" y="3529"/>
                    <a:pt x="4191" y="3372"/>
                  </a:cubicBezTo>
                  <a:cubicBezTo>
                    <a:pt x="4411" y="3214"/>
                    <a:pt x="4600" y="2994"/>
                    <a:pt x="4758" y="2773"/>
                  </a:cubicBezTo>
                  <a:cubicBezTo>
                    <a:pt x="4884" y="2521"/>
                    <a:pt x="4978" y="2238"/>
                    <a:pt x="4978" y="1923"/>
                  </a:cubicBezTo>
                  <a:cubicBezTo>
                    <a:pt x="4978" y="1608"/>
                    <a:pt x="4884" y="1355"/>
                    <a:pt x="4758" y="1103"/>
                  </a:cubicBezTo>
                  <a:cubicBezTo>
                    <a:pt x="4632" y="851"/>
                    <a:pt x="4443" y="662"/>
                    <a:pt x="4222" y="505"/>
                  </a:cubicBezTo>
                  <a:cubicBezTo>
                    <a:pt x="3970" y="347"/>
                    <a:pt x="3718" y="221"/>
                    <a:pt x="3403" y="127"/>
                  </a:cubicBezTo>
                  <a:cubicBezTo>
                    <a:pt x="3120" y="32"/>
                    <a:pt x="2805" y="1"/>
                    <a:pt x="2489" y="1"/>
                  </a:cubicBezTo>
                  <a:close/>
                  <a:moveTo>
                    <a:pt x="2363" y="7026"/>
                  </a:moveTo>
                  <a:cubicBezTo>
                    <a:pt x="1576" y="7026"/>
                    <a:pt x="1009" y="7247"/>
                    <a:pt x="694" y="7751"/>
                  </a:cubicBezTo>
                  <a:cubicBezTo>
                    <a:pt x="347" y="8224"/>
                    <a:pt x="190" y="8917"/>
                    <a:pt x="190" y="9830"/>
                  </a:cubicBezTo>
                  <a:lnTo>
                    <a:pt x="190" y="18589"/>
                  </a:lnTo>
                  <a:cubicBezTo>
                    <a:pt x="190" y="19502"/>
                    <a:pt x="347" y="20195"/>
                    <a:pt x="694" y="20699"/>
                  </a:cubicBezTo>
                  <a:cubicBezTo>
                    <a:pt x="1009" y="21172"/>
                    <a:pt x="1576" y="21424"/>
                    <a:pt x="2363" y="21424"/>
                  </a:cubicBezTo>
                  <a:cubicBezTo>
                    <a:pt x="3214" y="21424"/>
                    <a:pt x="3844" y="21172"/>
                    <a:pt x="4191" y="20699"/>
                  </a:cubicBezTo>
                  <a:cubicBezTo>
                    <a:pt x="4569" y="20195"/>
                    <a:pt x="4758" y="19502"/>
                    <a:pt x="4758" y="18589"/>
                  </a:cubicBezTo>
                  <a:lnTo>
                    <a:pt x="4758" y="9830"/>
                  </a:lnTo>
                  <a:cubicBezTo>
                    <a:pt x="4758" y="8917"/>
                    <a:pt x="4569" y="8224"/>
                    <a:pt x="4191" y="7751"/>
                  </a:cubicBezTo>
                  <a:cubicBezTo>
                    <a:pt x="3844" y="7247"/>
                    <a:pt x="3214" y="7026"/>
                    <a:pt x="2363" y="70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1774525" y="558226"/>
              <a:ext cx="141974" cy="144459"/>
            </a:xfrm>
            <a:custGeom>
              <a:avLst/>
              <a:gdLst/>
              <a:ahLst/>
              <a:cxnLst/>
              <a:rect l="l" t="t" r="r" b="b"/>
              <a:pathLst>
                <a:path w="14399" h="14651" extrusionOk="0">
                  <a:moveTo>
                    <a:pt x="9609" y="0"/>
                  </a:moveTo>
                  <a:cubicBezTo>
                    <a:pt x="9042" y="0"/>
                    <a:pt x="8475" y="63"/>
                    <a:pt x="7940" y="221"/>
                  </a:cubicBezTo>
                  <a:cubicBezTo>
                    <a:pt x="7404" y="378"/>
                    <a:pt x="6900" y="567"/>
                    <a:pt x="6459" y="851"/>
                  </a:cubicBezTo>
                  <a:cubicBezTo>
                    <a:pt x="6018" y="1103"/>
                    <a:pt x="5640" y="1418"/>
                    <a:pt x="5325" y="1796"/>
                  </a:cubicBezTo>
                  <a:cubicBezTo>
                    <a:pt x="4978" y="2174"/>
                    <a:pt x="4758" y="2615"/>
                    <a:pt x="4569" y="3056"/>
                  </a:cubicBezTo>
                  <a:cubicBezTo>
                    <a:pt x="4569" y="2143"/>
                    <a:pt x="4380" y="1450"/>
                    <a:pt x="4033" y="977"/>
                  </a:cubicBezTo>
                  <a:cubicBezTo>
                    <a:pt x="3655" y="473"/>
                    <a:pt x="3056" y="252"/>
                    <a:pt x="2206" y="252"/>
                  </a:cubicBezTo>
                  <a:cubicBezTo>
                    <a:pt x="1387" y="252"/>
                    <a:pt x="819" y="473"/>
                    <a:pt x="504" y="977"/>
                  </a:cubicBezTo>
                  <a:cubicBezTo>
                    <a:pt x="158" y="1450"/>
                    <a:pt x="0" y="2143"/>
                    <a:pt x="0" y="3056"/>
                  </a:cubicBezTo>
                  <a:lnTo>
                    <a:pt x="32" y="11815"/>
                  </a:lnTo>
                  <a:cubicBezTo>
                    <a:pt x="32" y="12728"/>
                    <a:pt x="189" y="13421"/>
                    <a:pt x="504" y="13925"/>
                  </a:cubicBezTo>
                  <a:cubicBezTo>
                    <a:pt x="851" y="14398"/>
                    <a:pt x="1418" y="14650"/>
                    <a:pt x="2206" y="14650"/>
                  </a:cubicBezTo>
                  <a:cubicBezTo>
                    <a:pt x="3056" y="14650"/>
                    <a:pt x="3655" y="14398"/>
                    <a:pt x="4033" y="13925"/>
                  </a:cubicBezTo>
                  <a:cubicBezTo>
                    <a:pt x="4411" y="13421"/>
                    <a:pt x="4600" y="12728"/>
                    <a:pt x="4600" y="11815"/>
                  </a:cubicBezTo>
                  <a:lnTo>
                    <a:pt x="4600" y="5892"/>
                  </a:lnTo>
                  <a:cubicBezTo>
                    <a:pt x="4600" y="5388"/>
                    <a:pt x="4663" y="4947"/>
                    <a:pt x="4821" y="4569"/>
                  </a:cubicBezTo>
                  <a:cubicBezTo>
                    <a:pt x="4978" y="4190"/>
                    <a:pt x="5167" y="3875"/>
                    <a:pt x="5451" y="3592"/>
                  </a:cubicBezTo>
                  <a:cubicBezTo>
                    <a:pt x="5703" y="3340"/>
                    <a:pt x="6018" y="3151"/>
                    <a:pt x="6364" y="3025"/>
                  </a:cubicBezTo>
                  <a:cubicBezTo>
                    <a:pt x="6711" y="2899"/>
                    <a:pt x="7089" y="2836"/>
                    <a:pt x="7499" y="2836"/>
                  </a:cubicBezTo>
                  <a:cubicBezTo>
                    <a:pt x="7814" y="2836"/>
                    <a:pt x="8129" y="2899"/>
                    <a:pt x="8412" y="2993"/>
                  </a:cubicBezTo>
                  <a:cubicBezTo>
                    <a:pt x="8696" y="3119"/>
                    <a:pt x="8948" y="3277"/>
                    <a:pt x="9137" y="3529"/>
                  </a:cubicBezTo>
                  <a:cubicBezTo>
                    <a:pt x="9357" y="3749"/>
                    <a:pt x="9515" y="4033"/>
                    <a:pt x="9641" y="4348"/>
                  </a:cubicBezTo>
                  <a:cubicBezTo>
                    <a:pt x="9767" y="4695"/>
                    <a:pt x="9830" y="5104"/>
                    <a:pt x="9830" y="5545"/>
                  </a:cubicBezTo>
                  <a:lnTo>
                    <a:pt x="9830" y="11815"/>
                  </a:lnTo>
                  <a:cubicBezTo>
                    <a:pt x="9830" y="12728"/>
                    <a:pt x="9987" y="13421"/>
                    <a:pt x="10334" y="13925"/>
                  </a:cubicBezTo>
                  <a:cubicBezTo>
                    <a:pt x="10649" y="14398"/>
                    <a:pt x="11216" y="14650"/>
                    <a:pt x="12004" y="14650"/>
                  </a:cubicBezTo>
                  <a:cubicBezTo>
                    <a:pt x="12854" y="14650"/>
                    <a:pt x="13484" y="14398"/>
                    <a:pt x="13831" y="13925"/>
                  </a:cubicBezTo>
                  <a:cubicBezTo>
                    <a:pt x="14209" y="13421"/>
                    <a:pt x="14398" y="12728"/>
                    <a:pt x="14398" y="11815"/>
                  </a:cubicBezTo>
                  <a:lnTo>
                    <a:pt x="14398" y="5356"/>
                  </a:lnTo>
                  <a:cubicBezTo>
                    <a:pt x="14398" y="4443"/>
                    <a:pt x="14272" y="3686"/>
                    <a:pt x="13989" y="2993"/>
                  </a:cubicBezTo>
                  <a:cubicBezTo>
                    <a:pt x="13737" y="2332"/>
                    <a:pt x="13358" y="1765"/>
                    <a:pt x="12917" y="1324"/>
                  </a:cubicBezTo>
                  <a:cubicBezTo>
                    <a:pt x="12476" y="882"/>
                    <a:pt x="11972" y="536"/>
                    <a:pt x="11405" y="315"/>
                  </a:cubicBezTo>
                  <a:cubicBezTo>
                    <a:pt x="10838" y="95"/>
                    <a:pt x="10239" y="0"/>
                    <a:pt x="96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1943530" y="558226"/>
              <a:ext cx="146007" cy="146007"/>
            </a:xfrm>
            <a:custGeom>
              <a:avLst/>
              <a:gdLst/>
              <a:ahLst/>
              <a:cxnLst/>
              <a:rect l="l" t="t" r="r" b="b"/>
              <a:pathLst>
                <a:path w="14808" h="14808" extrusionOk="0">
                  <a:moveTo>
                    <a:pt x="7719" y="2584"/>
                  </a:moveTo>
                  <a:cubicBezTo>
                    <a:pt x="8254" y="2584"/>
                    <a:pt x="8695" y="2678"/>
                    <a:pt x="9105" y="2836"/>
                  </a:cubicBezTo>
                  <a:cubicBezTo>
                    <a:pt x="9483" y="3025"/>
                    <a:pt x="9830" y="3277"/>
                    <a:pt x="10113" y="3592"/>
                  </a:cubicBezTo>
                  <a:cubicBezTo>
                    <a:pt x="10365" y="3907"/>
                    <a:pt x="10586" y="4253"/>
                    <a:pt x="10743" y="4695"/>
                  </a:cubicBezTo>
                  <a:cubicBezTo>
                    <a:pt x="10869" y="5136"/>
                    <a:pt x="10964" y="5577"/>
                    <a:pt x="10995" y="6112"/>
                  </a:cubicBezTo>
                  <a:lnTo>
                    <a:pt x="4474" y="6112"/>
                  </a:lnTo>
                  <a:cubicBezTo>
                    <a:pt x="4505" y="5608"/>
                    <a:pt x="4600" y="5167"/>
                    <a:pt x="4757" y="4726"/>
                  </a:cubicBezTo>
                  <a:cubicBezTo>
                    <a:pt x="4915" y="4316"/>
                    <a:pt x="5135" y="3938"/>
                    <a:pt x="5419" y="3623"/>
                  </a:cubicBezTo>
                  <a:cubicBezTo>
                    <a:pt x="5702" y="3308"/>
                    <a:pt x="6049" y="3056"/>
                    <a:pt x="6427" y="2867"/>
                  </a:cubicBezTo>
                  <a:cubicBezTo>
                    <a:pt x="6805" y="2678"/>
                    <a:pt x="7246" y="2584"/>
                    <a:pt x="7719" y="2584"/>
                  </a:cubicBezTo>
                  <a:close/>
                  <a:moveTo>
                    <a:pt x="7687" y="0"/>
                  </a:moveTo>
                  <a:cubicBezTo>
                    <a:pt x="6585" y="0"/>
                    <a:pt x="5545" y="189"/>
                    <a:pt x="4600" y="567"/>
                  </a:cubicBezTo>
                  <a:cubicBezTo>
                    <a:pt x="3655" y="945"/>
                    <a:pt x="2835" y="1481"/>
                    <a:pt x="2174" y="2143"/>
                  </a:cubicBezTo>
                  <a:cubicBezTo>
                    <a:pt x="1481" y="2804"/>
                    <a:pt x="945" y="3560"/>
                    <a:pt x="567" y="4474"/>
                  </a:cubicBezTo>
                  <a:cubicBezTo>
                    <a:pt x="189" y="5356"/>
                    <a:pt x="0" y="6333"/>
                    <a:pt x="0" y="7341"/>
                  </a:cubicBezTo>
                  <a:cubicBezTo>
                    <a:pt x="0" y="8601"/>
                    <a:pt x="189" y="9672"/>
                    <a:pt x="599" y="10617"/>
                  </a:cubicBezTo>
                  <a:cubicBezTo>
                    <a:pt x="977" y="11531"/>
                    <a:pt x="1544" y="12319"/>
                    <a:pt x="2237" y="12949"/>
                  </a:cubicBezTo>
                  <a:cubicBezTo>
                    <a:pt x="2930" y="13547"/>
                    <a:pt x="3749" y="14020"/>
                    <a:pt x="4694" y="14335"/>
                  </a:cubicBezTo>
                  <a:cubicBezTo>
                    <a:pt x="5639" y="14650"/>
                    <a:pt x="6679" y="14808"/>
                    <a:pt x="7782" y="14808"/>
                  </a:cubicBezTo>
                  <a:cubicBezTo>
                    <a:pt x="8349" y="14808"/>
                    <a:pt x="8979" y="14776"/>
                    <a:pt x="9609" y="14713"/>
                  </a:cubicBezTo>
                  <a:cubicBezTo>
                    <a:pt x="10239" y="14650"/>
                    <a:pt x="10838" y="14524"/>
                    <a:pt x="11436" y="14335"/>
                  </a:cubicBezTo>
                  <a:cubicBezTo>
                    <a:pt x="12003" y="14178"/>
                    <a:pt x="12508" y="13925"/>
                    <a:pt x="12949" y="13642"/>
                  </a:cubicBezTo>
                  <a:cubicBezTo>
                    <a:pt x="13390" y="13327"/>
                    <a:pt x="13705" y="12949"/>
                    <a:pt x="13894" y="12508"/>
                  </a:cubicBezTo>
                  <a:cubicBezTo>
                    <a:pt x="13957" y="12319"/>
                    <a:pt x="13988" y="12130"/>
                    <a:pt x="13988" y="11941"/>
                  </a:cubicBezTo>
                  <a:cubicBezTo>
                    <a:pt x="13988" y="11626"/>
                    <a:pt x="13894" y="11342"/>
                    <a:pt x="13705" y="11090"/>
                  </a:cubicBezTo>
                  <a:cubicBezTo>
                    <a:pt x="13516" y="10870"/>
                    <a:pt x="13264" y="10743"/>
                    <a:pt x="12949" y="10743"/>
                  </a:cubicBezTo>
                  <a:cubicBezTo>
                    <a:pt x="12854" y="10743"/>
                    <a:pt x="12728" y="10743"/>
                    <a:pt x="12602" y="10807"/>
                  </a:cubicBezTo>
                  <a:cubicBezTo>
                    <a:pt x="12224" y="10933"/>
                    <a:pt x="11877" y="11059"/>
                    <a:pt x="11531" y="11153"/>
                  </a:cubicBezTo>
                  <a:cubicBezTo>
                    <a:pt x="11184" y="11279"/>
                    <a:pt x="10838" y="11374"/>
                    <a:pt x="10491" y="11468"/>
                  </a:cubicBezTo>
                  <a:cubicBezTo>
                    <a:pt x="10176" y="11563"/>
                    <a:pt x="9798" y="11626"/>
                    <a:pt x="9452" y="11689"/>
                  </a:cubicBezTo>
                  <a:cubicBezTo>
                    <a:pt x="9105" y="11752"/>
                    <a:pt x="8727" y="11752"/>
                    <a:pt x="8317" y="11752"/>
                  </a:cubicBezTo>
                  <a:cubicBezTo>
                    <a:pt x="7057" y="11752"/>
                    <a:pt x="6112" y="11437"/>
                    <a:pt x="5482" y="10807"/>
                  </a:cubicBezTo>
                  <a:cubicBezTo>
                    <a:pt x="4883" y="10176"/>
                    <a:pt x="4537" y="9294"/>
                    <a:pt x="4505" y="8129"/>
                  </a:cubicBezTo>
                  <a:lnTo>
                    <a:pt x="13358" y="8129"/>
                  </a:lnTo>
                  <a:cubicBezTo>
                    <a:pt x="13799" y="8129"/>
                    <a:pt x="14177" y="8034"/>
                    <a:pt x="14429" y="7845"/>
                  </a:cubicBezTo>
                  <a:cubicBezTo>
                    <a:pt x="14681" y="7656"/>
                    <a:pt x="14807" y="7372"/>
                    <a:pt x="14807" y="6963"/>
                  </a:cubicBezTo>
                  <a:cubicBezTo>
                    <a:pt x="14807" y="6049"/>
                    <a:pt x="14650" y="5136"/>
                    <a:pt x="14366" y="4285"/>
                  </a:cubicBezTo>
                  <a:cubicBezTo>
                    <a:pt x="14083" y="3466"/>
                    <a:pt x="13642" y="2710"/>
                    <a:pt x="13075" y="2080"/>
                  </a:cubicBezTo>
                  <a:cubicBezTo>
                    <a:pt x="12476" y="1450"/>
                    <a:pt x="11751" y="945"/>
                    <a:pt x="10869" y="567"/>
                  </a:cubicBezTo>
                  <a:cubicBezTo>
                    <a:pt x="9987" y="189"/>
                    <a:pt x="8916" y="0"/>
                    <a:pt x="76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1618194" y="494575"/>
              <a:ext cx="44100" cy="211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37"/>
          <p:cNvGrpSpPr/>
          <p:nvPr/>
        </p:nvGrpSpPr>
        <p:grpSpPr>
          <a:xfrm>
            <a:off x="2266950" y="561950"/>
            <a:ext cx="3458350" cy="62400"/>
            <a:chOff x="2266950" y="561950"/>
            <a:chExt cx="3458350" cy="62400"/>
          </a:xfrm>
        </p:grpSpPr>
        <p:sp>
          <p:nvSpPr>
            <p:cNvPr id="845" name="Google Shape;845;p37"/>
            <p:cNvSpPr/>
            <p:nvPr/>
          </p:nvSpPr>
          <p:spPr>
            <a:xfrm>
              <a:off x="2266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2414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2562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2709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28575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0052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31528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33005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34481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5958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7434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8911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0387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41864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3340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4817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46293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47770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49246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50723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52199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53676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551525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5662900" y="561950"/>
              <a:ext cx="62400" cy="62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37"/>
          <p:cNvSpPr/>
          <p:nvPr/>
        </p:nvSpPr>
        <p:spPr>
          <a:xfrm>
            <a:off x="5846050" y="426325"/>
            <a:ext cx="323459" cy="319493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37"/>
          <p:cNvGrpSpPr/>
          <p:nvPr/>
        </p:nvGrpSpPr>
        <p:grpSpPr>
          <a:xfrm>
            <a:off x="624714" y="381177"/>
            <a:ext cx="470629" cy="435824"/>
            <a:chOff x="431275" y="-2657275"/>
            <a:chExt cx="1086150" cy="1005825"/>
          </a:xfrm>
        </p:grpSpPr>
        <p:sp>
          <p:nvSpPr>
            <p:cNvPr id="871" name="Google Shape;871;p37"/>
            <p:cNvSpPr/>
            <p:nvPr/>
          </p:nvSpPr>
          <p:spPr>
            <a:xfrm>
              <a:off x="603775" y="-2498175"/>
              <a:ext cx="734875" cy="147300"/>
            </a:xfrm>
            <a:custGeom>
              <a:avLst/>
              <a:gdLst/>
              <a:ahLst/>
              <a:cxnLst/>
              <a:rect l="l" t="t" r="r" b="b"/>
              <a:pathLst>
                <a:path w="29395" h="5892" extrusionOk="0">
                  <a:moveTo>
                    <a:pt x="1229" y="0"/>
                  </a:moveTo>
                  <a:lnTo>
                    <a:pt x="0" y="2174"/>
                  </a:lnTo>
                  <a:cubicBezTo>
                    <a:pt x="410" y="2395"/>
                    <a:pt x="6805" y="5892"/>
                    <a:pt x="15249" y="5892"/>
                  </a:cubicBezTo>
                  <a:cubicBezTo>
                    <a:pt x="19596" y="5892"/>
                    <a:pt x="24511" y="4978"/>
                    <a:pt x="29394" y="2174"/>
                  </a:cubicBezTo>
                  <a:lnTo>
                    <a:pt x="28166" y="0"/>
                  </a:lnTo>
                  <a:cubicBezTo>
                    <a:pt x="23759" y="2526"/>
                    <a:pt x="19292" y="3368"/>
                    <a:pt x="15296" y="3368"/>
                  </a:cubicBezTo>
                  <a:cubicBezTo>
                    <a:pt x="7380" y="3368"/>
                    <a:pt x="1313" y="63"/>
                    <a:pt x="1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2" name="Google Shape;872;p37"/>
            <p:cNvGrpSpPr/>
            <p:nvPr/>
          </p:nvGrpSpPr>
          <p:grpSpPr>
            <a:xfrm>
              <a:off x="431275" y="-2657275"/>
              <a:ext cx="1086150" cy="1005825"/>
              <a:chOff x="431275" y="-2657275"/>
              <a:chExt cx="1086150" cy="1005825"/>
            </a:xfrm>
          </p:grpSpPr>
          <p:sp>
            <p:nvSpPr>
              <p:cNvPr id="873" name="Google Shape;873;p37"/>
              <p:cNvSpPr/>
              <p:nvPr/>
            </p:nvSpPr>
            <p:spPr>
              <a:xfrm>
                <a:off x="468300" y="-2657275"/>
                <a:ext cx="1005825" cy="1005825"/>
              </a:xfrm>
              <a:custGeom>
                <a:avLst/>
                <a:gdLst/>
                <a:ahLst/>
                <a:cxnLst/>
                <a:rect l="l" t="t" r="r" b="b"/>
                <a:pathLst>
                  <a:path w="40233" h="40233" extrusionOk="0">
                    <a:moveTo>
                      <a:pt x="20132" y="2458"/>
                    </a:moveTo>
                    <a:cubicBezTo>
                      <a:pt x="29836" y="2458"/>
                      <a:pt x="37743" y="10397"/>
                      <a:pt x="37743" y="20101"/>
                    </a:cubicBezTo>
                    <a:cubicBezTo>
                      <a:pt x="37743" y="29836"/>
                      <a:pt x="29836" y="37743"/>
                      <a:pt x="20132" y="37743"/>
                    </a:cubicBezTo>
                    <a:cubicBezTo>
                      <a:pt x="10397" y="37743"/>
                      <a:pt x="2489" y="29836"/>
                      <a:pt x="2489" y="20101"/>
                    </a:cubicBezTo>
                    <a:cubicBezTo>
                      <a:pt x="2489" y="10397"/>
                      <a:pt x="10397" y="2458"/>
                      <a:pt x="20132" y="2458"/>
                    </a:cubicBezTo>
                    <a:close/>
                    <a:moveTo>
                      <a:pt x="20132" y="0"/>
                    </a:moveTo>
                    <a:cubicBezTo>
                      <a:pt x="9042" y="0"/>
                      <a:pt x="0" y="9011"/>
                      <a:pt x="0" y="20101"/>
                    </a:cubicBezTo>
                    <a:cubicBezTo>
                      <a:pt x="0" y="31190"/>
                      <a:pt x="9042" y="40232"/>
                      <a:pt x="20132" y="40232"/>
                    </a:cubicBezTo>
                    <a:cubicBezTo>
                      <a:pt x="31222" y="40232"/>
                      <a:pt x="40232" y="31190"/>
                      <a:pt x="40232" y="20101"/>
                    </a:cubicBezTo>
                    <a:cubicBezTo>
                      <a:pt x="40232" y="9011"/>
                      <a:pt x="31222" y="0"/>
                      <a:pt x="20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7"/>
              <p:cNvSpPr/>
              <p:nvPr/>
            </p:nvSpPr>
            <p:spPr>
              <a:xfrm>
                <a:off x="940075" y="-2626550"/>
                <a:ext cx="62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37744" extrusionOk="0">
                    <a:moveTo>
                      <a:pt x="1" y="0"/>
                    </a:moveTo>
                    <a:lnTo>
                      <a:pt x="1" y="37743"/>
                    </a:lnTo>
                    <a:lnTo>
                      <a:pt x="2490" y="37743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7"/>
              <p:cNvSpPr/>
              <p:nvPr/>
            </p:nvSpPr>
            <p:spPr>
              <a:xfrm>
                <a:off x="499800" y="-2185500"/>
                <a:ext cx="943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37744" h="2490" extrusionOk="0">
                    <a:moveTo>
                      <a:pt x="1" y="1"/>
                    </a:moveTo>
                    <a:lnTo>
                      <a:pt x="1" y="2490"/>
                    </a:lnTo>
                    <a:lnTo>
                      <a:pt x="37744" y="2490"/>
                    </a:lnTo>
                    <a:lnTo>
                      <a:pt x="3774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7"/>
              <p:cNvSpPr/>
              <p:nvPr/>
            </p:nvSpPr>
            <p:spPr>
              <a:xfrm>
                <a:off x="431275" y="-2648600"/>
                <a:ext cx="489150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6" h="39224" extrusionOk="0">
                    <a:moveTo>
                      <a:pt x="17738" y="0"/>
                    </a:moveTo>
                    <a:cubicBezTo>
                      <a:pt x="17580" y="189"/>
                      <a:pt x="1" y="18304"/>
                      <a:pt x="17675" y="39224"/>
                    </a:cubicBezTo>
                    <a:lnTo>
                      <a:pt x="19565" y="37617"/>
                    </a:lnTo>
                    <a:cubicBezTo>
                      <a:pt x="3403" y="18462"/>
                      <a:pt x="18841" y="2426"/>
                      <a:pt x="19502" y="1764"/>
                    </a:cubicBezTo>
                    <a:lnTo>
                      <a:pt x="177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7"/>
              <p:cNvSpPr/>
              <p:nvPr/>
            </p:nvSpPr>
            <p:spPr>
              <a:xfrm>
                <a:off x="1028300" y="-2648600"/>
                <a:ext cx="489125" cy="980600"/>
              </a:xfrm>
              <a:custGeom>
                <a:avLst/>
                <a:gdLst/>
                <a:ahLst/>
                <a:cxnLst/>
                <a:rect l="l" t="t" r="r" b="b"/>
                <a:pathLst>
                  <a:path w="19565" h="39224" extrusionOk="0">
                    <a:moveTo>
                      <a:pt x="1828" y="0"/>
                    </a:moveTo>
                    <a:lnTo>
                      <a:pt x="63" y="1764"/>
                    </a:lnTo>
                    <a:cubicBezTo>
                      <a:pt x="725" y="2426"/>
                      <a:pt x="16162" y="18462"/>
                      <a:pt x="0" y="37617"/>
                    </a:cubicBezTo>
                    <a:lnTo>
                      <a:pt x="1891" y="39224"/>
                    </a:lnTo>
                    <a:cubicBezTo>
                      <a:pt x="19565" y="18304"/>
                      <a:pt x="2017" y="189"/>
                      <a:pt x="1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7"/>
              <p:cNvSpPr/>
              <p:nvPr/>
            </p:nvSpPr>
            <p:spPr>
              <a:xfrm>
                <a:off x="603775" y="-1954300"/>
                <a:ext cx="734875" cy="147675"/>
              </a:xfrm>
              <a:custGeom>
                <a:avLst/>
                <a:gdLst/>
                <a:ahLst/>
                <a:cxnLst/>
                <a:rect l="l" t="t" r="r" b="b"/>
                <a:pathLst>
                  <a:path w="29395" h="5907" extrusionOk="0">
                    <a:moveTo>
                      <a:pt x="14146" y="0"/>
                    </a:moveTo>
                    <a:cubicBezTo>
                      <a:pt x="9789" y="0"/>
                      <a:pt x="4891" y="934"/>
                      <a:pt x="0" y="3733"/>
                    </a:cubicBezTo>
                    <a:lnTo>
                      <a:pt x="1229" y="5875"/>
                    </a:lnTo>
                    <a:cubicBezTo>
                      <a:pt x="5623" y="3367"/>
                      <a:pt x="10078" y="2530"/>
                      <a:pt x="14065" y="2530"/>
                    </a:cubicBezTo>
                    <a:cubicBezTo>
                      <a:pt x="21998" y="2530"/>
                      <a:pt x="28082" y="5844"/>
                      <a:pt x="28166" y="5907"/>
                    </a:cubicBezTo>
                    <a:lnTo>
                      <a:pt x="29394" y="3733"/>
                    </a:lnTo>
                    <a:cubicBezTo>
                      <a:pt x="29000" y="3504"/>
                      <a:pt x="22588" y="0"/>
                      <a:pt x="14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79" name="Google Shape;879;p37"/>
          <p:cNvSpPr txBox="1">
            <a:spLocks noGrp="1"/>
          </p:cNvSpPr>
          <p:nvPr>
            <p:ph type="ctrTitle"/>
          </p:nvPr>
        </p:nvSpPr>
        <p:spPr>
          <a:xfrm>
            <a:off x="6587600" y="397750"/>
            <a:ext cx="2176800" cy="438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</a:rPr>
              <a:t>BOARDING PASS</a:t>
            </a:r>
            <a:endParaRPr sz="2400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34919"/>
      </p:ext>
    </p:extLst>
  </p:cSld>
  <p:clrMapOvr>
    <a:masterClrMapping/>
  </p:clrMapOvr>
</p:sld>
</file>

<file path=ppt/theme/theme1.xml><?xml version="1.0" encoding="utf-8"?>
<a:theme xmlns:a="http://schemas.openxmlformats.org/drawingml/2006/main" name="Airline MK Plan by Slidesgo">
  <a:themeElements>
    <a:clrScheme name="Simple Light">
      <a:dk1>
        <a:srgbClr val="231F20"/>
      </a:dk1>
      <a:lt1>
        <a:srgbClr val="FFFFFF"/>
      </a:lt1>
      <a:dk2>
        <a:srgbClr val="F1F1F1"/>
      </a:dk2>
      <a:lt2>
        <a:srgbClr val="D1D3D4"/>
      </a:lt2>
      <a:accent1>
        <a:srgbClr val="0E83C4"/>
      </a:accent1>
      <a:accent2>
        <a:srgbClr val="3598DB"/>
      </a:accent2>
      <a:accent3>
        <a:srgbClr val="BB231A"/>
      </a:accent3>
      <a:accent4>
        <a:srgbClr val="DD2B21"/>
      </a:accent4>
      <a:accent5>
        <a:srgbClr val="DFE7FA"/>
      </a:accent5>
      <a:accent6>
        <a:srgbClr val="3A4C8C"/>
      </a:accent6>
      <a:hlink>
        <a:srgbClr val="231F2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216</Words>
  <Application>Microsoft Office PowerPoint</Application>
  <PresentationFormat>Presentación en pantalla (16:9)</PresentationFormat>
  <Paragraphs>70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Barlow Semi Condensed SemiBold</vt:lpstr>
      <vt:lpstr>Cutive Mono</vt:lpstr>
      <vt:lpstr>Nasalization Rg</vt:lpstr>
      <vt:lpstr>Barlow Semi Condensed</vt:lpstr>
      <vt:lpstr>Airline MK Plan by Slidesgo</vt:lpstr>
      <vt:lpstr>K.S.A</vt:lpstr>
      <vt:lpstr>Tabla de contenido</vt:lpstr>
      <vt:lpstr>TECNOLOGIAS</vt:lpstr>
      <vt:lpstr>TECNOLOGIAS</vt:lpstr>
      <vt:lpstr>COMPOENETES</vt:lpstr>
      <vt:lpstr>Panel Principal</vt:lpstr>
      <vt:lpstr>Pedestal</vt:lpstr>
      <vt:lpstr>FMC</vt:lpstr>
      <vt:lpstr>Indicadores</vt:lpstr>
      <vt:lpstr>PRIMER VUELO DE LA COMPAÑIA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K.S.A</dc:title>
  <cp:lastModifiedBy>Daniel UBALDE</cp:lastModifiedBy>
  <cp:revision>3</cp:revision>
  <dcterms:modified xsi:type="dcterms:W3CDTF">2022-06-19T19:16:40Z</dcterms:modified>
</cp:coreProperties>
</file>